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348" r:id="rId3"/>
    <p:sldId id="377" r:id="rId4"/>
    <p:sldId id="376" r:id="rId5"/>
    <p:sldId id="366" r:id="rId6"/>
    <p:sldId id="367" r:id="rId7"/>
    <p:sldId id="368" r:id="rId8"/>
    <p:sldId id="369" r:id="rId9"/>
    <p:sldId id="370" r:id="rId10"/>
    <p:sldId id="371" r:id="rId11"/>
    <p:sldId id="372" r:id="rId12"/>
    <p:sldId id="373" r:id="rId13"/>
    <p:sldId id="374" r:id="rId14"/>
    <p:sldId id="375"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2" Type="http://schemas.openxmlformats.org/officeDocument/2006/relationships/hyperlink" Target="https://t.s2.limeaccess.com/J8I41Y" TargetMode="External"/><Relationship Id="rId1" Type="http://schemas.openxmlformats.org/officeDocument/2006/relationships/hyperlink" Target="https://t.s2.limeaccess.com/QQI2NY"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t.s2.limeaccess.com/J8I41Y" TargetMode="External"/><Relationship Id="rId1" Type="http://schemas.openxmlformats.org/officeDocument/2006/relationships/hyperlink" Target="https://t.s2.limeaccess.com/QQI2NY"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6A90A-AE13-45D7-BC47-883EF3B9A6EA}" type="doc">
      <dgm:prSet loTypeId="urn:microsoft.com/office/officeart/2005/8/layout/StepDownProcess" loCatId="process" qsTypeId="urn:microsoft.com/office/officeart/2005/8/quickstyle/simple1" qsCatId="simple" csTypeId="urn:microsoft.com/office/officeart/2005/8/colors/accent1_1" csCatId="accent1" phldr="1"/>
      <dgm:spPr/>
      <dgm:t>
        <a:bodyPr/>
        <a:lstStyle/>
        <a:p>
          <a:endParaRPr lang="pl-PL"/>
        </a:p>
      </dgm:t>
    </dgm:pt>
    <dgm:pt modelId="{AAFFEED0-4ED7-4B39-8F4A-A908F601CAD1}">
      <dgm:prSet phldrT="[Tekst]" custT="1"/>
      <dgm:spPr/>
      <dgm:t>
        <a:bodyPr/>
        <a:lstStyle/>
        <a:p>
          <a:r>
            <a:rPr lang="en-US" sz="1100" dirty="0"/>
            <a:t>In the Chrome browser, run the link or use your mobile device to scan the QR code, which will directly redirect to the platform.</a:t>
          </a:r>
          <a:endParaRPr lang="pl-PL" sz="1100" dirty="0"/>
        </a:p>
      </dgm:t>
    </dgm:pt>
    <dgm:pt modelId="{17BB1824-D628-4823-9C1E-204B588E5581}" type="parTrans" cxnId="{B84B547B-DEEC-43D2-BB3F-7B279593F6F3}">
      <dgm:prSet/>
      <dgm:spPr/>
      <dgm:t>
        <a:bodyPr/>
        <a:lstStyle/>
        <a:p>
          <a:endParaRPr lang="pl-PL"/>
        </a:p>
      </dgm:t>
    </dgm:pt>
    <dgm:pt modelId="{F9FFA227-CB62-4D48-A234-813B626A4D31}" type="sibTrans" cxnId="{B84B547B-DEEC-43D2-BB3F-7B279593F6F3}">
      <dgm:prSet/>
      <dgm:spPr/>
      <dgm:t>
        <a:bodyPr/>
        <a:lstStyle/>
        <a:p>
          <a:endParaRPr lang="pl-PL"/>
        </a:p>
      </dgm:t>
    </dgm:pt>
    <dgm:pt modelId="{67767698-9059-4036-B3F8-5CEB1CD56973}">
      <dgm:prSet phldrT="[Tekst]" custT="1"/>
      <dgm:spPr/>
      <dgm:t>
        <a:bodyPr/>
        <a:lstStyle/>
        <a:p>
          <a:pPr algn="l"/>
          <a:r>
            <a:rPr lang="pl-PL" sz="1800" b="1" dirty="0"/>
            <a:t>GUEST: </a:t>
          </a:r>
          <a:r>
            <a:rPr lang="pl-PL" sz="1800" dirty="0">
              <a:hlinkClick xmlns:r="http://schemas.openxmlformats.org/officeDocument/2006/relationships" r:id="rId1"/>
            </a:rPr>
            <a:t>https://t.s2.limeaccess.com/QQI2NY</a:t>
          </a:r>
          <a:endParaRPr lang="pl-PL" sz="1800" b="1" dirty="0"/>
        </a:p>
        <a:p>
          <a:pPr algn="ctr"/>
          <a:endParaRPr lang="pl-PL" sz="2100" b="1" dirty="0"/>
        </a:p>
        <a:p>
          <a:pPr algn="l"/>
          <a:endParaRPr lang="pl-PL" sz="2100" b="1" dirty="0"/>
        </a:p>
        <a:p>
          <a:pPr algn="l"/>
          <a:r>
            <a:rPr lang="pl-PL" sz="1800" b="1" dirty="0"/>
            <a:t>CONTRACTOR: </a:t>
          </a:r>
          <a:r>
            <a:rPr lang="pl-PL" sz="1800" dirty="0">
              <a:hlinkClick xmlns:r="http://schemas.openxmlformats.org/officeDocument/2006/relationships" r:id="rId2"/>
            </a:rPr>
            <a:t>https://t.s2.limeaccess.com/J8I41Y</a:t>
          </a:r>
          <a:endParaRPr lang="pl-PL" sz="1800" dirty="0"/>
        </a:p>
        <a:p>
          <a:pPr algn="ctr"/>
          <a:endParaRPr lang="pl-PL" sz="2100" dirty="0"/>
        </a:p>
      </dgm:t>
    </dgm:pt>
    <dgm:pt modelId="{EDA48437-C113-4BFA-AC45-1F7B0F966642}" type="sibTrans" cxnId="{2FB37CDA-DF50-4491-B979-0B7F226B45A2}">
      <dgm:prSet/>
      <dgm:spPr/>
      <dgm:t>
        <a:bodyPr/>
        <a:lstStyle/>
        <a:p>
          <a:endParaRPr lang="pl-PL"/>
        </a:p>
      </dgm:t>
    </dgm:pt>
    <dgm:pt modelId="{76A10029-A186-4802-9B2D-7812095319F4}" type="parTrans" cxnId="{2FB37CDA-DF50-4491-B979-0B7F226B45A2}">
      <dgm:prSet/>
      <dgm:spPr/>
      <dgm:t>
        <a:bodyPr/>
        <a:lstStyle/>
        <a:p>
          <a:endParaRPr lang="pl-PL"/>
        </a:p>
      </dgm:t>
    </dgm:pt>
    <dgm:pt modelId="{C56DA80B-3532-4F70-B8A6-C6D5BD0FDC38}">
      <dgm:prSet phldrT="[Tekst]" custT="1"/>
      <dgm:spPr/>
      <dgm:t>
        <a:bodyPr/>
        <a:lstStyle/>
        <a:p>
          <a:r>
            <a:rPr lang="en-US" sz="1600" dirty="0"/>
            <a:t>Please follow the instructions in the registration panel</a:t>
          </a:r>
          <a:endParaRPr lang="pl-PL" sz="1600" dirty="0"/>
        </a:p>
      </dgm:t>
    </dgm:pt>
    <dgm:pt modelId="{AC48F39D-6CB6-4502-9CF4-F9E3D91FE65C}" type="sibTrans" cxnId="{CE6D7741-D515-433F-9A75-115CDAB35807}">
      <dgm:prSet/>
      <dgm:spPr/>
      <dgm:t>
        <a:bodyPr/>
        <a:lstStyle/>
        <a:p>
          <a:endParaRPr lang="pl-PL"/>
        </a:p>
      </dgm:t>
    </dgm:pt>
    <dgm:pt modelId="{D92E7281-5BFC-466A-8FA5-DAF5F8F592CC}" type="parTrans" cxnId="{CE6D7741-D515-433F-9A75-115CDAB35807}">
      <dgm:prSet/>
      <dgm:spPr/>
      <dgm:t>
        <a:bodyPr/>
        <a:lstStyle/>
        <a:p>
          <a:endParaRPr lang="pl-PL"/>
        </a:p>
      </dgm:t>
    </dgm:pt>
    <dgm:pt modelId="{956051C0-2E79-435A-B0B4-A816317EB8EA}" type="pres">
      <dgm:prSet presAssocID="{8D66A90A-AE13-45D7-BC47-883EF3B9A6EA}" presName="rootnode" presStyleCnt="0">
        <dgm:presLayoutVars>
          <dgm:chMax/>
          <dgm:chPref/>
          <dgm:dir/>
          <dgm:animLvl val="lvl"/>
        </dgm:presLayoutVars>
      </dgm:prSet>
      <dgm:spPr/>
    </dgm:pt>
    <dgm:pt modelId="{B1E6F1C3-BDB1-4156-8A84-953C17B11EF5}" type="pres">
      <dgm:prSet presAssocID="{AAFFEED0-4ED7-4B39-8F4A-A908F601CAD1}" presName="composite" presStyleCnt="0"/>
      <dgm:spPr/>
    </dgm:pt>
    <dgm:pt modelId="{8CFE093C-1E10-460B-946C-D0D97D227200}" type="pres">
      <dgm:prSet presAssocID="{AAFFEED0-4ED7-4B39-8F4A-A908F601CAD1}" presName="bentUpArrow1" presStyleLbl="alignImgPlace1" presStyleIdx="0" presStyleCnt="2" custScaleX="30143" custScaleY="72568" custLinFactX="-100000" custLinFactNeighborX="-105356" custLinFactNeighborY="-29787"/>
      <dgm:spPr/>
    </dgm:pt>
    <dgm:pt modelId="{B3397584-3F9C-47E2-BD47-B81A224D68FA}" type="pres">
      <dgm:prSet presAssocID="{AAFFEED0-4ED7-4B39-8F4A-A908F601CAD1}" presName="ParentText" presStyleLbl="node1" presStyleIdx="0" presStyleCnt="3" custScaleX="389815" custScaleY="45012" custLinFactNeighborX="8320" custLinFactNeighborY="-20342">
        <dgm:presLayoutVars>
          <dgm:chMax val="1"/>
          <dgm:chPref val="1"/>
          <dgm:bulletEnabled val="1"/>
        </dgm:presLayoutVars>
      </dgm:prSet>
      <dgm:spPr/>
    </dgm:pt>
    <dgm:pt modelId="{673CF80F-68F1-449B-A8B2-0793116B73EB}" type="pres">
      <dgm:prSet presAssocID="{AAFFEED0-4ED7-4B39-8F4A-A908F601CAD1}" presName="ChildText" presStyleLbl="revTx" presStyleIdx="0" presStyleCnt="2">
        <dgm:presLayoutVars>
          <dgm:chMax val="0"/>
          <dgm:chPref val="0"/>
          <dgm:bulletEnabled val="1"/>
        </dgm:presLayoutVars>
      </dgm:prSet>
      <dgm:spPr/>
    </dgm:pt>
    <dgm:pt modelId="{B5FC104B-7604-40EF-9E68-C0D6EDB1904E}" type="pres">
      <dgm:prSet presAssocID="{F9FFA227-CB62-4D48-A234-813B626A4D31}" presName="sibTrans" presStyleCnt="0"/>
      <dgm:spPr/>
    </dgm:pt>
    <dgm:pt modelId="{3CE9D749-E310-4202-8D5B-3BA0573203C8}" type="pres">
      <dgm:prSet presAssocID="{67767698-9059-4036-B3F8-5CEB1CD56973}" presName="composite" presStyleCnt="0"/>
      <dgm:spPr/>
    </dgm:pt>
    <dgm:pt modelId="{B4B9F9DF-7EF9-4448-B8C7-2F6071D6AFBE}" type="pres">
      <dgm:prSet presAssocID="{67767698-9059-4036-B3F8-5CEB1CD56973}" presName="bentUpArrow1" presStyleLbl="alignImgPlace1" presStyleIdx="1" presStyleCnt="2" custScaleX="42975" custScaleY="76810" custLinFactX="-42757" custLinFactNeighborX="-100000" custLinFactNeighborY="16246"/>
      <dgm:spPr/>
    </dgm:pt>
    <dgm:pt modelId="{8C57A35B-CB6A-4828-A31E-27720FC495B1}" type="pres">
      <dgm:prSet presAssocID="{67767698-9059-4036-B3F8-5CEB1CD56973}" presName="ParentText" presStyleLbl="node1" presStyleIdx="1" presStyleCnt="3" custScaleX="352419" custScaleY="207765" custLinFactNeighborX="-99846" custLinFactNeighborY="-37682">
        <dgm:presLayoutVars>
          <dgm:chMax val="1"/>
          <dgm:chPref val="1"/>
          <dgm:bulletEnabled val="1"/>
        </dgm:presLayoutVars>
      </dgm:prSet>
      <dgm:spPr/>
    </dgm:pt>
    <dgm:pt modelId="{41872270-6CD5-4437-88DD-C5C49B59D3AD}" type="pres">
      <dgm:prSet presAssocID="{67767698-9059-4036-B3F8-5CEB1CD56973}" presName="ChildText" presStyleLbl="revTx" presStyleIdx="1" presStyleCnt="2" custLinFactY="-26984" custLinFactNeighborX="75070" custLinFactNeighborY="-100000">
        <dgm:presLayoutVars>
          <dgm:chMax val="0"/>
          <dgm:chPref val="0"/>
          <dgm:bulletEnabled val="1"/>
        </dgm:presLayoutVars>
      </dgm:prSet>
      <dgm:spPr/>
    </dgm:pt>
    <dgm:pt modelId="{8F22D2F9-4CC7-43E4-9941-4BEDAA54A555}" type="pres">
      <dgm:prSet presAssocID="{EDA48437-C113-4BFA-AC45-1F7B0F966642}" presName="sibTrans" presStyleCnt="0"/>
      <dgm:spPr/>
    </dgm:pt>
    <dgm:pt modelId="{7487F299-F6F2-407D-8654-D1F716DE94CD}" type="pres">
      <dgm:prSet presAssocID="{C56DA80B-3532-4F70-B8A6-C6D5BD0FDC38}" presName="composite" presStyleCnt="0"/>
      <dgm:spPr/>
    </dgm:pt>
    <dgm:pt modelId="{C5BD03C2-338B-4DDC-823D-A14ED84DBA8A}" type="pres">
      <dgm:prSet presAssocID="{C56DA80B-3532-4F70-B8A6-C6D5BD0FDC38}" presName="ParentText" presStyleLbl="node1" presStyleIdx="2" presStyleCnt="3" custScaleX="142021" custScaleY="59179" custLinFactNeighborX="-86440" custLinFactNeighborY="37641">
        <dgm:presLayoutVars>
          <dgm:chMax val="1"/>
          <dgm:chPref val="1"/>
          <dgm:bulletEnabled val="1"/>
        </dgm:presLayoutVars>
      </dgm:prSet>
      <dgm:spPr/>
    </dgm:pt>
  </dgm:ptLst>
  <dgm:cxnLst>
    <dgm:cxn modelId="{CE6D7741-D515-433F-9A75-115CDAB35807}" srcId="{8D66A90A-AE13-45D7-BC47-883EF3B9A6EA}" destId="{C56DA80B-3532-4F70-B8A6-C6D5BD0FDC38}" srcOrd="2" destOrd="0" parTransId="{D92E7281-5BFC-466A-8FA5-DAF5F8F592CC}" sibTransId="{AC48F39D-6CB6-4502-9CF4-F9E3D91FE65C}"/>
    <dgm:cxn modelId="{24738471-AF43-457C-A454-365A1B6938C1}" type="presOf" srcId="{8D66A90A-AE13-45D7-BC47-883EF3B9A6EA}" destId="{956051C0-2E79-435A-B0B4-A816317EB8EA}" srcOrd="0" destOrd="0" presId="urn:microsoft.com/office/officeart/2005/8/layout/StepDownProcess"/>
    <dgm:cxn modelId="{B84B547B-DEEC-43D2-BB3F-7B279593F6F3}" srcId="{8D66A90A-AE13-45D7-BC47-883EF3B9A6EA}" destId="{AAFFEED0-4ED7-4B39-8F4A-A908F601CAD1}" srcOrd="0" destOrd="0" parTransId="{17BB1824-D628-4823-9C1E-204B588E5581}" sibTransId="{F9FFA227-CB62-4D48-A234-813B626A4D31}"/>
    <dgm:cxn modelId="{3EB673A4-E625-4C53-A741-7A212EC735C1}" type="presOf" srcId="{67767698-9059-4036-B3F8-5CEB1CD56973}" destId="{8C57A35B-CB6A-4828-A31E-27720FC495B1}" srcOrd="0" destOrd="0" presId="urn:microsoft.com/office/officeart/2005/8/layout/StepDownProcess"/>
    <dgm:cxn modelId="{2FB37CDA-DF50-4491-B979-0B7F226B45A2}" srcId="{8D66A90A-AE13-45D7-BC47-883EF3B9A6EA}" destId="{67767698-9059-4036-B3F8-5CEB1CD56973}" srcOrd="1" destOrd="0" parTransId="{76A10029-A186-4802-9B2D-7812095319F4}" sibTransId="{EDA48437-C113-4BFA-AC45-1F7B0F966642}"/>
    <dgm:cxn modelId="{213624E4-15F6-48D0-869F-643A4121A668}" type="presOf" srcId="{AAFFEED0-4ED7-4B39-8F4A-A908F601CAD1}" destId="{B3397584-3F9C-47E2-BD47-B81A224D68FA}" srcOrd="0" destOrd="0" presId="urn:microsoft.com/office/officeart/2005/8/layout/StepDownProcess"/>
    <dgm:cxn modelId="{4F3DA2EE-DE4F-49D0-BE32-42B18EC12D32}" type="presOf" srcId="{C56DA80B-3532-4F70-B8A6-C6D5BD0FDC38}" destId="{C5BD03C2-338B-4DDC-823D-A14ED84DBA8A}" srcOrd="0" destOrd="0" presId="urn:microsoft.com/office/officeart/2005/8/layout/StepDownProcess"/>
    <dgm:cxn modelId="{3222391D-B151-4215-BCEA-1BF6F8C27170}" type="presParOf" srcId="{956051C0-2E79-435A-B0B4-A816317EB8EA}" destId="{B1E6F1C3-BDB1-4156-8A84-953C17B11EF5}" srcOrd="0" destOrd="0" presId="urn:microsoft.com/office/officeart/2005/8/layout/StepDownProcess"/>
    <dgm:cxn modelId="{B3B00D21-20B8-421B-93E9-0E6CC8394846}" type="presParOf" srcId="{B1E6F1C3-BDB1-4156-8A84-953C17B11EF5}" destId="{8CFE093C-1E10-460B-946C-D0D97D227200}" srcOrd="0" destOrd="0" presId="urn:microsoft.com/office/officeart/2005/8/layout/StepDownProcess"/>
    <dgm:cxn modelId="{0632E56A-9DC0-4D19-B675-2BC8D14A9CBE}" type="presParOf" srcId="{B1E6F1C3-BDB1-4156-8A84-953C17B11EF5}" destId="{B3397584-3F9C-47E2-BD47-B81A224D68FA}" srcOrd="1" destOrd="0" presId="urn:microsoft.com/office/officeart/2005/8/layout/StepDownProcess"/>
    <dgm:cxn modelId="{A76B887B-B211-49A1-B2AC-5A8918F569C3}" type="presParOf" srcId="{B1E6F1C3-BDB1-4156-8A84-953C17B11EF5}" destId="{673CF80F-68F1-449B-A8B2-0793116B73EB}" srcOrd="2" destOrd="0" presId="urn:microsoft.com/office/officeart/2005/8/layout/StepDownProcess"/>
    <dgm:cxn modelId="{70BC45D4-0F3A-4C45-BB05-CCC7051EA2AD}" type="presParOf" srcId="{956051C0-2E79-435A-B0B4-A816317EB8EA}" destId="{B5FC104B-7604-40EF-9E68-C0D6EDB1904E}" srcOrd="1" destOrd="0" presId="urn:microsoft.com/office/officeart/2005/8/layout/StepDownProcess"/>
    <dgm:cxn modelId="{C1A41603-F0D4-45DE-880D-C0E4354E94E5}" type="presParOf" srcId="{956051C0-2E79-435A-B0B4-A816317EB8EA}" destId="{3CE9D749-E310-4202-8D5B-3BA0573203C8}" srcOrd="2" destOrd="0" presId="urn:microsoft.com/office/officeart/2005/8/layout/StepDownProcess"/>
    <dgm:cxn modelId="{E9ABA3EE-4B25-4FF5-91E1-F75263989516}" type="presParOf" srcId="{3CE9D749-E310-4202-8D5B-3BA0573203C8}" destId="{B4B9F9DF-7EF9-4448-B8C7-2F6071D6AFBE}" srcOrd="0" destOrd="0" presId="urn:microsoft.com/office/officeart/2005/8/layout/StepDownProcess"/>
    <dgm:cxn modelId="{BF6F629C-259F-44F4-B343-3F39ABE368C1}" type="presParOf" srcId="{3CE9D749-E310-4202-8D5B-3BA0573203C8}" destId="{8C57A35B-CB6A-4828-A31E-27720FC495B1}" srcOrd="1" destOrd="0" presId="urn:microsoft.com/office/officeart/2005/8/layout/StepDownProcess"/>
    <dgm:cxn modelId="{63B08928-3A7B-4AAD-8E1C-59F18D78BE5C}" type="presParOf" srcId="{3CE9D749-E310-4202-8D5B-3BA0573203C8}" destId="{41872270-6CD5-4437-88DD-C5C49B59D3AD}" srcOrd="2" destOrd="0" presId="urn:microsoft.com/office/officeart/2005/8/layout/StepDownProcess"/>
    <dgm:cxn modelId="{9C45F5BB-6850-48AD-AF89-E75264620EC7}" type="presParOf" srcId="{956051C0-2E79-435A-B0B4-A816317EB8EA}" destId="{8F22D2F9-4CC7-43E4-9941-4BEDAA54A555}" srcOrd="3" destOrd="0" presId="urn:microsoft.com/office/officeart/2005/8/layout/StepDownProcess"/>
    <dgm:cxn modelId="{ABA1492E-5F43-4488-A0AD-6F2A4A557435}" type="presParOf" srcId="{956051C0-2E79-435A-B0B4-A816317EB8EA}" destId="{7487F299-F6F2-407D-8654-D1F716DE94CD}" srcOrd="4" destOrd="0" presId="urn:microsoft.com/office/officeart/2005/8/layout/StepDownProcess"/>
    <dgm:cxn modelId="{0E616EC0-C12E-49F9-A099-AB24088CBBDE}" type="presParOf" srcId="{7487F299-F6F2-407D-8654-D1F716DE94CD}" destId="{C5BD03C2-338B-4DDC-823D-A14ED84DBA8A}"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E093C-1E10-460B-946C-D0D97D227200}">
      <dsp:nvSpPr>
        <dsp:cNvPr id="0" name=""/>
        <dsp:cNvSpPr/>
      </dsp:nvSpPr>
      <dsp:spPr>
        <a:xfrm rot="5400000">
          <a:off x="604131" y="1643645"/>
          <a:ext cx="862138" cy="407697"/>
        </a:xfrm>
        <a:prstGeom prst="bentUpArrow">
          <a:avLst>
            <a:gd name="adj1" fmla="val 32840"/>
            <a:gd name="adj2" fmla="val 25000"/>
            <a:gd name="adj3" fmla="val 3578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97584-3F9C-47E2-BD47-B81A224D68FA}">
      <dsp:nvSpPr>
        <dsp:cNvPr id="0" name=""/>
        <dsp:cNvSpPr/>
      </dsp:nvSpPr>
      <dsp:spPr>
        <a:xfrm>
          <a:off x="172250" y="308257"/>
          <a:ext cx="7796156" cy="630127"/>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 the Chrome browser, run the link or use your mobile device to scan the QR code, which will directly redirect to the platform.</a:t>
          </a:r>
          <a:endParaRPr lang="pl-PL" sz="1100" kern="1200" dirty="0"/>
        </a:p>
      </dsp:txBody>
      <dsp:txXfrm>
        <a:off x="203016" y="339023"/>
        <a:ext cx="7734624" cy="568595"/>
      </dsp:txXfrm>
    </dsp:sp>
    <dsp:sp modelId="{673CF80F-68F1-449B-A8B2-0793116B73EB}">
      <dsp:nvSpPr>
        <dsp:cNvPr id="0" name=""/>
        <dsp:cNvSpPr/>
      </dsp:nvSpPr>
      <dsp:spPr>
        <a:xfrm>
          <a:off x="4903913" y="341649"/>
          <a:ext cx="1454582" cy="1131468"/>
        </a:xfrm>
        <a:prstGeom prst="rect">
          <a:avLst/>
        </a:prstGeom>
        <a:noFill/>
        <a:ln>
          <a:noFill/>
        </a:ln>
        <a:effectLst/>
      </dsp:spPr>
      <dsp:style>
        <a:lnRef idx="0">
          <a:scrgbClr r="0" g="0" b="0"/>
        </a:lnRef>
        <a:fillRef idx="0">
          <a:scrgbClr r="0" g="0" b="0"/>
        </a:fillRef>
        <a:effectRef idx="0">
          <a:scrgbClr r="0" g="0" b="0"/>
        </a:effectRef>
        <a:fontRef idx="minor"/>
      </dsp:style>
    </dsp:sp>
    <dsp:sp modelId="{B4B9F9DF-7EF9-4448-B8C7-2F6071D6AFBE}">
      <dsp:nvSpPr>
        <dsp:cNvPr id="0" name=""/>
        <dsp:cNvSpPr/>
      </dsp:nvSpPr>
      <dsp:spPr>
        <a:xfrm rot="5400000">
          <a:off x="4793813" y="4267671"/>
          <a:ext cx="912534" cy="581255"/>
        </a:xfrm>
        <a:prstGeom prst="bentUpArrow">
          <a:avLst>
            <a:gd name="adj1" fmla="val 32840"/>
            <a:gd name="adj2" fmla="val 25000"/>
            <a:gd name="adj3" fmla="val 3578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57A35B-CB6A-4828-A31E-27720FC495B1}">
      <dsp:nvSpPr>
        <dsp:cNvPr id="0" name=""/>
        <dsp:cNvSpPr/>
      </dsp:nvSpPr>
      <dsp:spPr>
        <a:xfrm>
          <a:off x="1751125" y="1090230"/>
          <a:ext cx="7048249" cy="2908521"/>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b="1" kern="1200" dirty="0"/>
            <a:t>GUEST: </a:t>
          </a:r>
          <a:r>
            <a:rPr lang="pl-PL" sz="1800" kern="1200" dirty="0">
              <a:hlinkClick xmlns:r="http://schemas.openxmlformats.org/officeDocument/2006/relationships" r:id="rId1"/>
            </a:rPr>
            <a:t>https://t.s2.limeaccess.com/QQI2NY</a:t>
          </a:r>
          <a:endParaRPr lang="pl-PL" sz="1800" b="1" kern="1200" dirty="0"/>
        </a:p>
        <a:p>
          <a:pPr marL="0" lvl="0" indent="0" algn="ctr" defTabSz="800100">
            <a:lnSpc>
              <a:spcPct val="90000"/>
            </a:lnSpc>
            <a:spcBef>
              <a:spcPct val="0"/>
            </a:spcBef>
            <a:spcAft>
              <a:spcPct val="35000"/>
            </a:spcAft>
            <a:buNone/>
          </a:pPr>
          <a:endParaRPr lang="pl-PL" sz="2100" b="1" kern="1200" dirty="0"/>
        </a:p>
        <a:p>
          <a:pPr marL="0" lvl="0" indent="0" algn="l" defTabSz="800100">
            <a:lnSpc>
              <a:spcPct val="90000"/>
            </a:lnSpc>
            <a:spcBef>
              <a:spcPct val="0"/>
            </a:spcBef>
            <a:spcAft>
              <a:spcPct val="35000"/>
            </a:spcAft>
            <a:buNone/>
          </a:pPr>
          <a:endParaRPr lang="pl-PL" sz="2100" b="1" kern="1200" dirty="0"/>
        </a:p>
        <a:p>
          <a:pPr marL="0" lvl="0" indent="0" algn="l" defTabSz="800100">
            <a:lnSpc>
              <a:spcPct val="90000"/>
            </a:lnSpc>
            <a:spcBef>
              <a:spcPct val="0"/>
            </a:spcBef>
            <a:spcAft>
              <a:spcPct val="35000"/>
            </a:spcAft>
            <a:buNone/>
          </a:pPr>
          <a:r>
            <a:rPr lang="pl-PL" sz="1800" b="1" kern="1200" dirty="0"/>
            <a:t>CONTRACTOR: </a:t>
          </a:r>
          <a:r>
            <a:rPr lang="pl-PL" sz="1800" kern="1200" dirty="0">
              <a:hlinkClick xmlns:r="http://schemas.openxmlformats.org/officeDocument/2006/relationships" r:id="rId2"/>
            </a:rPr>
            <a:t>https://t.s2.limeaccess.com/J8I41Y</a:t>
          </a:r>
          <a:endParaRPr lang="pl-PL" sz="1800" kern="1200" dirty="0"/>
        </a:p>
        <a:p>
          <a:pPr marL="0" lvl="0" indent="0" algn="ctr" defTabSz="800100">
            <a:lnSpc>
              <a:spcPct val="90000"/>
            </a:lnSpc>
            <a:spcBef>
              <a:spcPct val="0"/>
            </a:spcBef>
            <a:spcAft>
              <a:spcPct val="35000"/>
            </a:spcAft>
            <a:buNone/>
          </a:pPr>
          <a:endParaRPr lang="pl-PL" sz="2100" kern="1200" dirty="0"/>
        </a:p>
      </dsp:txBody>
      <dsp:txXfrm>
        <a:off x="1893133" y="1232238"/>
        <a:ext cx="6764233" cy="2624505"/>
      </dsp:txXfrm>
    </dsp:sp>
    <dsp:sp modelId="{41872270-6CD5-4437-88DD-C5C49B59D3AD}">
      <dsp:nvSpPr>
        <dsp:cNvPr id="0" name=""/>
        <dsp:cNvSpPr/>
      </dsp:nvSpPr>
      <dsp:spPr>
        <a:xfrm>
          <a:off x="9347529" y="1068779"/>
          <a:ext cx="1454582" cy="1131468"/>
        </a:xfrm>
        <a:prstGeom prst="rect">
          <a:avLst/>
        </a:prstGeom>
        <a:noFill/>
        <a:ln>
          <a:noFill/>
        </a:ln>
        <a:effectLst/>
      </dsp:spPr>
      <dsp:style>
        <a:lnRef idx="0">
          <a:scrgbClr r="0" g="0" b="0"/>
        </a:lnRef>
        <a:fillRef idx="0">
          <a:scrgbClr r="0" g="0" b="0"/>
        </a:fillRef>
        <a:effectRef idx="0">
          <a:scrgbClr r="0" g="0" b="0"/>
        </a:effectRef>
        <a:fontRef idx="minor"/>
      </dsp:style>
    </dsp:sp>
    <dsp:sp modelId="{C5BD03C2-338B-4DDC-823D-A14ED84DBA8A}">
      <dsp:nvSpPr>
        <dsp:cNvPr id="0" name=""/>
        <dsp:cNvSpPr/>
      </dsp:nvSpPr>
      <dsp:spPr>
        <a:xfrm>
          <a:off x="5761395" y="4333796"/>
          <a:ext cx="2840367" cy="828452"/>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Please follow the instructions in the registration panel</a:t>
          </a:r>
          <a:endParaRPr lang="pl-PL" sz="1600" kern="1200" dirty="0"/>
        </a:p>
      </dsp:txBody>
      <dsp:txXfrm>
        <a:off x="5801844" y="4374245"/>
        <a:ext cx="2759469" cy="74755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04B16-FED2-4FE2-9123-E69A99496080}" type="datetimeFigureOut">
              <a:rPr lang="pl-PL" smtClean="0"/>
              <a:t>2025-08-22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251FF-AF64-4C5C-B86E-A4C69C1CCBF2}" type="slidenum">
              <a:rPr lang="pl-PL" smtClean="0"/>
              <a:t>‹#›</a:t>
            </a:fld>
            <a:endParaRPr lang="pl-PL"/>
          </a:p>
        </p:txBody>
      </p:sp>
    </p:spTree>
    <p:extLst>
      <p:ext uri="{BB962C8B-B14F-4D97-AF65-F5344CB8AC3E}">
        <p14:creationId xmlns:p14="http://schemas.microsoft.com/office/powerpoint/2010/main" val="283325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a:t>
            </a:fld>
            <a:endParaRPr lang="en-US"/>
          </a:p>
        </p:txBody>
      </p:sp>
    </p:spTree>
    <p:extLst>
      <p:ext uri="{BB962C8B-B14F-4D97-AF65-F5344CB8AC3E}">
        <p14:creationId xmlns:p14="http://schemas.microsoft.com/office/powerpoint/2010/main" val="182231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10</a:t>
            </a:fld>
            <a:endParaRPr lang="en-US"/>
          </a:p>
        </p:txBody>
      </p:sp>
    </p:spTree>
    <p:extLst>
      <p:ext uri="{BB962C8B-B14F-4D97-AF65-F5344CB8AC3E}">
        <p14:creationId xmlns:p14="http://schemas.microsoft.com/office/powerpoint/2010/main" val="3791254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11</a:t>
            </a:fld>
            <a:endParaRPr lang="en-US"/>
          </a:p>
        </p:txBody>
      </p:sp>
    </p:spTree>
    <p:extLst>
      <p:ext uri="{BB962C8B-B14F-4D97-AF65-F5344CB8AC3E}">
        <p14:creationId xmlns:p14="http://schemas.microsoft.com/office/powerpoint/2010/main" val="267667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12</a:t>
            </a:fld>
            <a:endParaRPr lang="en-US"/>
          </a:p>
        </p:txBody>
      </p:sp>
    </p:spTree>
    <p:extLst>
      <p:ext uri="{BB962C8B-B14F-4D97-AF65-F5344CB8AC3E}">
        <p14:creationId xmlns:p14="http://schemas.microsoft.com/office/powerpoint/2010/main" val="351196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13</a:t>
            </a:fld>
            <a:endParaRPr lang="en-US"/>
          </a:p>
        </p:txBody>
      </p:sp>
    </p:spTree>
    <p:extLst>
      <p:ext uri="{BB962C8B-B14F-4D97-AF65-F5344CB8AC3E}">
        <p14:creationId xmlns:p14="http://schemas.microsoft.com/office/powerpoint/2010/main" val="210697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2</a:t>
            </a:fld>
            <a:endParaRPr lang="en-US"/>
          </a:p>
        </p:txBody>
      </p:sp>
    </p:spTree>
    <p:extLst>
      <p:ext uri="{BB962C8B-B14F-4D97-AF65-F5344CB8AC3E}">
        <p14:creationId xmlns:p14="http://schemas.microsoft.com/office/powerpoint/2010/main" val="30312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3</a:t>
            </a:fld>
            <a:endParaRPr lang="en-US"/>
          </a:p>
        </p:txBody>
      </p:sp>
    </p:spTree>
    <p:extLst>
      <p:ext uri="{BB962C8B-B14F-4D97-AF65-F5344CB8AC3E}">
        <p14:creationId xmlns:p14="http://schemas.microsoft.com/office/powerpoint/2010/main" val="48861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4</a:t>
            </a:fld>
            <a:endParaRPr lang="en-US"/>
          </a:p>
        </p:txBody>
      </p:sp>
    </p:spTree>
    <p:extLst>
      <p:ext uri="{BB962C8B-B14F-4D97-AF65-F5344CB8AC3E}">
        <p14:creationId xmlns:p14="http://schemas.microsoft.com/office/powerpoint/2010/main" val="58696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5</a:t>
            </a:fld>
            <a:endParaRPr lang="en-US"/>
          </a:p>
        </p:txBody>
      </p:sp>
    </p:spTree>
    <p:extLst>
      <p:ext uri="{BB962C8B-B14F-4D97-AF65-F5344CB8AC3E}">
        <p14:creationId xmlns:p14="http://schemas.microsoft.com/office/powerpoint/2010/main" val="358778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6</a:t>
            </a:fld>
            <a:endParaRPr lang="en-US"/>
          </a:p>
        </p:txBody>
      </p:sp>
    </p:spTree>
    <p:extLst>
      <p:ext uri="{BB962C8B-B14F-4D97-AF65-F5344CB8AC3E}">
        <p14:creationId xmlns:p14="http://schemas.microsoft.com/office/powerpoint/2010/main" val="92300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7</a:t>
            </a:fld>
            <a:endParaRPr lang="en-US"/>
          </a:p>
        </p:txBody>
      </p:sp>
    </p:spTree>
    <p:extLst>
      <p:ext uri="{BB962C8B-B14F-4D97-AF65-F5344CB8AC3E}">
        <p14:creationId xmlns:p14="http://schemas.microsoft.com/office/powerpoint/2010/main" val="104376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56AF3A09-0EB5-429E-B7D0-FB28A7726D23}" type="slidenum">
              <a:rPr lang="en-US" smtClean="0"/>
              <a:t>8</a:t>
            </a:fld>
            <a:endParaRPr lang="en-US"/>
          </a:p>
        </p:txBody>
      </p:sp>
    </p:spTree>
    <p:extLst>
      <p:ext uri="{BB962C8B-B14F-4D97-AF65-F5344CB8AC3E}">
        <p14:creationId xmlns:p14="http://schemas.microsoft.com/office/powerpoint/2010/main" val="415778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9</a:t>
            </a:fld>
            <a:endParaRPr lang="en-US"/>
          </a:p>
        </p:txBody>
      </p:sp>
    </p:spTree>
    <p:extLst>
      <p:ext uri="{BB962C8B-B14F-4D97-AF65-F5344CB8AC3E}">
        <p14:creationId xmlns:p14="http://schemas.microsoft.com/office/powerpoint/2010/main" val="408871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36F865-2B86-3E95-0A6A-8C6709679A0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6E577D70-3D35-A235-EC64-21FC1C6217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D54F595-C7C3-6C81-9DAF-D238BD82C65C}"/>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6EFE1E4A-8A52-DF41-AB73-632F8DE996B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4762EA8-BEA4-0966-AB9A-F476B40BE878}"/>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56274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7928EC-239B-4748-5003-824752B0377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0AAF495-C0D2-6E83-60BD-EF4A925A0B8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2E979-BC13-965E-652A-D043FFC61865}"/>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D76855DB-6115-0EDD-CF3F-97DAD615711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ED2577B-ECF3-BDBD-8F88-6F4836D9CCF1}"/>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66752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2D48B77-2788-E014-C75F-B37FC76C09D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18FCBD2-0712-F5AD-9416-2A8E7CA24F82}"/>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D1D74C8-1837-20F5-F373-30E4A69B9EF5}"/>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B3AC9C1E-E3BF-D320-9EFF-EBAE2E2F5DA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5FE3F78-3322-BF74-BB26-0DFB40A6683D}"/>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111480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uidance: RTX Color Palette">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83E520A4-FAAE-1C23-A63D-FAE04B206131}"/>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2" name="TextBox 1">
            <a:extLst>
              <a:ext uri="{FF2B5EF4-FFF2-40B4-BE49-F238E27FC236}">
                <a16:creationId xmlns:a16="http://schemas.microsoft.com/office/drawing/2014/main" id="{53C14E4D-FFCC-16F0-1F0B-8A1621EFC611}"/>
              </a:ext>
            </a:extLst>
          </p:cNvPr>
          <p:cNvSpPr txBox="1"/>
          <p:nvPr userDrawn="1"/>
        </p:nvSpPr>
        <p:spPr>
          <a:xfrm>
            <a:off x="662940" y="468598"/>
            <a:ext cx="10896600" cy="486287"/>
          </a:xfrm>
          <a:prstGeom prst="rect">
            <a:avLst/>
          </a:prstGeom>
        </p:spPr>
        <p:txBody>
          <a:bodyPr vert="horz" lIns="0" tIns="0" rIns="0" bIns="0" rtlCol="0" anchor="t" anchorCtr="0">
            <a:noAutofit/>
          </a:bodyPr>
          <a:lstStyle>
            <a:lvl1pPr>
              <a:lnSpc>
                <a:spcPct val="80000"/>
              </a:lnSpc>
              <a:spcBef>
                <a:spcPct val="0"/>
              </a:spcBef>
              <a:buNone/>
              <a:defRPr sz="3200" b="1">
                <a:solidFill>
                  <a:schemeClr val="tx2"/>
                </a:solidFill>
                <a:latin typeface="+mj-lt"/>
                <a:ea typeface="+mj-ea"/>
                <a:cs typeface="+mj-cs"/>
              </a:defRPr>
            </a:lvl1pPr>
          </a:lstStyle>
          <a:p>
            <a:pPr lvl="0"/>
            <a:r>
              <a:rPr lang="en-US">
                <a:solidFill>
                  <a:schemeClr val="tx1"/>
                </a:solidFill>
              </a:rPr>
              <a:t>RTX color palette</a:t>
            </a:r>
          </a:p>
        </p:txBody>
      </p:sp>
      <p:sp>
        <p:nvSpPr>
          <p:cNvPr id="4" name="Rectangle 3">
            <a:extLst>
              <a:ext uri="{FF2B5EF4-FFF2-40B4-BE49-F238E27FC236}">
                <a16:creationId xmlns:a16="http://schemas.microsoft.com/office/drawing/2014/main" id="{ED841BBA-C64A-D926-1311-F092A2C6AC0E}"/>
              </a:ext>
            </a:extLst>
          </p:cNvPr>
          <p:cNvSpPr/>
          <p:nvPr userDrawn="1"/>
        </p:nvSpPr>
        <p:spPr>
          <a:xfrm>
            <a:off x="694270" y="1714500"/>
            <a:ext cx="3405162" cy="369332"/>
          </a:xfrm>
          <a:prstGeom prst="rect">
            <a:avLst/>
          </a:prstGeom>
          <a:noFill/>
        </p:spPr>
        <p:txBody>
          <a:bodyPr wrap="square" lIns="0" tIns="0" rIns="0" bIns="0">
            <a:spAutoFit/>
          </a:bodyPr>
          <a:lstStyle/>
          <a:p>
            <a:pPr marL="0" lvl="1"/>
            <a:r>
              <a:rPr lang="en-US" sz="1200" b="1" dirty="0"/>
              <a:t>RTX primary palette</a:t>
            </a:r>
          </a:p>
          <a:p>
            <a:pPr marL="0" lvl="1"/>
            <a:r>
              <a:rPr lang="en-US" sz="1200" dirty="0"/>
              <a:t>Our primary palette consists of black and white. </a:t>
            </a:r>
          </a:p>
        </p:txBody>
      </p:sp>
      <p:sp>
        <p:nvSpPr>
          <p:cNvPr id="5" name="Rectangle 4">
            <a:extLst>
              <a:ext uri="{FF2B5EF4-FFF2-40B4-BE49-F238E27FC236}">
                <a16:creationId xmlns:a16="http://schemas.microsoft.com/office/drawing/2014/main" id="{8C28EA49-0A02-0ED7-45A0-47A86C772A32}"/>
              </a:ext>
            </a:extLst>
          </p:cNvPr>
          <p:cNvSpPr/>
          <p:nvPr userDrawn="1"/>
        </p:nvSpPr>
        <p:spPr>
          <a:xfrm>
            <a:off x="685800" y="4252665"/>
            <a:ext cx="3754700" cy="1292662"/>
          </a:xfrm>
          <a:prstGeom prst="rect">
            <a:avLst/>
          </a:prstGeom>
          <a:noFill/>
        </p:spPr>
        <p:txBody>
          <a:bodyPr wrap="square" lIns="0" tIns="0" rIns="0" bIns="0">
            <a:spAutoFit/>
          </a:bodyPr>
          <a:lstStyle/>
          <a:p>
            <a:pPr marL="0" lvl="1"/>
            <a:r>
              <a:rPr lang="en-US" sz="1200" b="1" baseline="0" dirty="0"/>
              <a:t>PPT tertiary palette</a:t>
            </a:r>
            <a:endParaRPr lang="en-US" sz="1200" b="1" dirty="0"/>
          </a:p>
          <a:p>
            <a:pPr marL="0" lvl="1"/>
            <a:r>
              <a:rPr lang="en-US" sz="1200" dirty="0"/>
              <a:t>Accent colors </a:t>
            </a:r>
            <a:r>
              <a:rPr lang="en-US" sz="1200" b="1" dirty="0"/>
              <a:t>only</a:t>
            </a:r>
            <a:r>
              <a:rPr lang="en-US" sz="1200" baseline="0" dirty="0"/>
              <a:t> </a:t>
            </a:r>
            <a:r>
              <a:rPr lang="en-US" sz="1200" dirty="0"/>
              <a:t>for use in charts and graphs </a:t>
            </a:r>
            <a:br>
              <a:rPr lang="en-US" sz="1200" dirty="0"/>
            </a:br>
            <a:r>
              <a:rPr lang="en-US" sz="1200" dirty="0"/>
              <a:t>with many data points.</a:t>
            </a:r>
          </a:p>
          <a:p>
            <a:pPr marL="0" lvl="1"/>
            <a:endParaRPr lang="en-US" sz="1200" dirty="0"/>
          </a:p>
          <a:p>
            <a:pPr marL="0" lvl="1"/>
            <a:r>
              <a:rPr lang="en-US" sz="1200" dirty="0"/>
              <a:t>These additional</a:t>
            </a:r>
            <a:r>
              <a:rPr lang="en-US" sz="1200" baseline="0" dirty="0"/>
              <a:t> colors should only be used in PowerPoint presentations when needed to clearly communicate a message to your audience. </a:t>
            </a:r>
            <a:endParaRPr lang="en-US" sz="1200" dirty="0"/>
          </a:p>
        </p:txBody>
      </p:sp>
      <p:sp>
        <p:nvSpPr>
          <p:cNvPr id="6" name="TextBox 5">
            <a:extLst>
              <a:ext uri="{FF2B5EF4-FFF2-40B4-BE49-F238E27FC236}">
                <a16:creationId xmlns:a16="http://schemas.microsoft.com/office/drawing/2014/main" id="{28D5D63D-01CA-B54F-8233-A9EB59996BBD}"/>
              </a:ext>
            </a:extLst>
          </p:cNvPr>
          <p:cNvSpPr txBox="1"/>
          <p:nvPr userDrawn="1"/>
        </p:nvSpPr>
        <p:spPr>
          <a:xfrm>
            <a:off x="4376186" y="1714500"/>
            <a:ext cx="4428378" cy="1141145"/>
          </a:xfrm>
          <a:prstGeom prst="rect">
            <a:avLst/>
          </a:prstGeom>
          <a:solidFill>
            <a:schemeClr val="bg2"/>
          </a:solidFill>
          <a:ln>
            <a:solidFill>
              <a:schemeClr val="accent1"/>
            </a:solidFill>
          </a:ln>
        </p:spPr>
        <p:txBody>
          <a:bodyPr wrap="square" rtlCol="0">
            <a:noAutofit/>
          </a:bodyPr>
          <a:lstStyle/>
          <a:p>
            <a:r>
              <a:rPr lang="en-US" sz="900" b="1"/>
              <a:t>White</a:t>
            </a:r>
          </a:p>
          <a:p>
            <a:r>
              <a:rPr lang="en-US" sz="900"/>
              <a:t>RGB: 255, 255, 255</a:t>
            </a:r>
          </a:p>
        </p:txBody>
      </p:sp>
      <p:sp>
        <p:nvSpPr>
          <p:cNvPr id="7" name="TextBox 6">
            <a:extLst>
              <a:ext uri="{FF2B5EF4-FFF2-40B4-BE49-F238E27FC236}">
                <a16:creationId xmlns:a16="http://schemas.microsoft.com/office/drawing/2014/main" id="{A0A73916-2A5F-D430-9CFA-FDCB9C43D8E5}"/>
              </a:ext>
            </a:extLst>
          </p:cNvPr>
          <p:cNvSpPr txBox="1"/>
          <p:nvPr userDrawn="1"/>
        </p:nvSpPr>
        <p:spPr>
          <a:xfrm>
            <a:off x="7818008" y="4638088"/>
            <a:ext cx="1600200" cy="230832"/>
          </a:xfrm>
          <a:prstGeom prst="rect">
            <a:avLst/>
          </a:prstGeom>
          <a:solidFill>
            <a:srgbClr val="EFB661"/>
          </a:solidFill>
        </p:spPr>
        <p:txBody>
          <a:bodyPr wrap="square" rtlCol="0">
            <a:spAutoFit/>
          </a:bodyPr>
          <a:lstStyle/>
          <a:p>
            <a:r>
              <a:rPr lang="en-US" sz="900" b="0">
                <a:solidFill>
                  <a:schemeClr val="bg1"/>
                </a:solidFill>
              </a:rPr>
              <a:t>RGB: 239, 182, 97</a:t>
            </a:r>
          </a:p>
        </p:txBody>
      </p:sp>
      <p:sp>
        <p:nvSpPr>
          <p:cNvPr id="8" name="TextBox 7">
            <a:extLst>
              <a:ext uri="{FF2B5EF4-FFF2-40B4-BE49-F238E27FC236}">
                <a16:creationId xmlns:a16="http://schemas.microsoft.com/office/drawing/2014/main" id="{4285B463-8F9A-BFCE-DCD7-43E205C0A4EC}"/>
              </a:ext>
            </a:extLst>
          </p:cNvPr>
          <p:cNvSpPr txBox="1"/>
          <p:nvPr userDrawn="1"/>
        </p:nvSpPr>
        <p:spPr>
          <a:xfrm>
            <a:off x="4376778" y="4638088"/>
            <a:ext cx="1600200" cy="230832"/>
          </a:xfrm>
          <a:prstGeom prst="rect">
            <a:avLst/>
          </a:prstGeom>
          <a:solidFill>
            <a:srgbClr val="908CC2"/>
          </a:solidFill>
        </p:spPr>
        <p:txBody>
          <a:bodyPr wrap="square" rtlCol="0">
            <a:spAutoFit/>
          </a:bodyPr>
          <a:lstStyle/>
          <a:p>
            <a:r>
              <a:rPr lang="en-US" sz="900" b="0">
                <a:solidFill>
                  <a:schemeClr val="bg1"/>
                </a:solidFill>
              </a:rPr>
              <a:t>RGB: 144, 140, 194</a:t>
            </a:r>
          </a:p>
        </p:txBody>
      </p:sp>
      <p:sp>
        <p:nvSpPr>
          <p:cNvPr id="9" name="TextBox 8">
            <a:extLst>
              <a:ext uri="{FF2B5EF4-FFF2-40B4-BE49-F238E27FC236}">
                <a16:creationId xmlns:a16="http://schemas.microsoft.com/office/drawing/2014/main" id="{EC57A2A9-B6B8-434C-9DCC-B03F85CE6C3B}"/>
              </a:ext>
            </a:extLst>
          </p:cNvPr>
          <p:cNvSpPr txBox="1"/>
          <p:nvPr userDrawn="1"/>
        </p:nvSpPr>
        <p:spPr>
          <a:xfrm>
            <a:off x="6097393" y="4638088"/>
            <a:ext cx="1600200" cy="230832"/>
          </a:xfrm>
          <a:prstGeom prst="rect">
            <a:avLst/>
          </a:prstGeom>
          <a:solidFill>
            <a:srgbClr val="9ABEAA"/>
          </a:solidFill>
        </p:spPr>
        <p:txBody>
          <a:bodyPr wrap="square" rtlCol="0">
            <a:spAutoFit/>
          </a:bodyPr>
          <a:lstStyle/>
          <a:p>
            <a:r>
              <a:rPr lang="en-US" sz="900" b="0" dirty="0">
                <a:solidFill>
                  <a:schemeClr val="bg1"/>
                </a:solidFill>
              </a:rPr>
              <a:t>RGB: 154, 190, 170</a:t>
            </a:r>
          </a:p>
        </p:txBody>
      </p:sp>
      <p:sp>
        <p:nvSpPr>
          <p:cNvPr id="10" name="Rectangle 9">
            <a:extLst>
              <a:ext uri="{FF2B5EF4-FFF2-40B4-BE49-F238E27FC236}">
                <a16:creationId xmlns:a16="http://schemas.microsoft.com/office/drawing/2014/main" id="{D06AA454-7A5B-66BC-D4A0-3D71A3A709F0}"/>
              </a:ext>
            </a:extLst>
          </p:cNvPr>
          <p:cNvSpPr/>
          <p:nvPr userDrawn="1"/>
        </p:nvSpPr>
        <p:spPr>
          <a:xfrm>
            <a:off x="685800" y="2975129"/>
            <a:ext cx="2999972" cy="738664"/>
          </a:xfrm>
          <a:prstGeom prst="rect">
            <a:avLst/>
          </a:prstGeom>
          <a:noFill/>
        </p:spPr>
        <p:txBody>
          <a:bodyPr wrap="square" lIns="0" tIns="0" rIns="0" bIns="0">
            <a:spAutoFit/>
          </a:bodyPr>
          <a:lstStyle/>
          <a:p>
            <a:pPr marL="0" lvl="1"/>
            <a:r>
              <a:rPr lang="en-US" sz="1200" b="1" dirty="0"/>
              <a:t>RTX secondary palette</a:t>
            </a:r>
          </a:p>
          <a:p>
            <a:pPr marL="0" lvl="1"/>
            <a:r>
              <a:rPr lang="en-US" sz="1200" dirty="0"/>
              <a:t>Our secondary color palette consists of the three grays and red specified. Be sure to use these formulas.</a:t>
            </a:r>
          </a:p>
        </p:txBody>
      </p:sp>
      <p:sp>
        <p:nvSpPr>
          <p:cNvPr id="11" name="TextBox 10">
            <a:extLst>
              <a:ext uri="{FF2B5EF4-FFF2-40B4-BE49-F238E27FC236}">
                <a16:creationId xmlns:a16="http://schemas.microsoft.com/office/drawing/2014/main" id="{E61B09C7-834F-394E-A958-DF3E55FCE790}"/>
              </a:ext>
            </a:extLst>
          </p:cNvPr>
          <p:cNvSpPr txBox="1"/>
          <p:nvPr userDrawn="1"/>
        </p:nvSpPr>
        <p:spPr>
          <a:xfrm>
            <a:off x="694270" y="1107061"/>
            <a:ext cx="6097136" cy="276999"/>
          </a:xfrm>
          <a:prstGeom prst="rect">
            <a:avLst/>
          </a:prstGeom>
          <a:noFill/>
        </p:spPr>
        <p:txBody>
          <a:bodyPr wrap="square" lIns="0" tIns="0" rIns="0" bIns="0">
            <a:spAutoFit/>
          </a:bodyPr>
          <a:lstStyle/>
          <a:p>
            <a:r>
              <a:rPr lang="en-US" sz="1800"/>
              <a:t>Predominant brand colors to be used for all presentations.</a:t>
            </a:r>
            <a:endParaRPr lang="en-US"/>
          </a:p>
        </p:txBody>
      </p:sp>
      <p:cxnSp>
        <p:nvCxnSpPr>
          <p:cNvPr id="12" name="Straight Connector 11">
            <a:extLst>
              <a:ext uri="{FF2B5EF4-FFF2-40B4-BE49-F238E27FC236}">
                <a16:creationId xmlns:a16="http://schemas.microsoft.com/office/drawing/2014/main" id="{4313F8C0-6D6A-5E83-58AF-5504B66B79EE}"/>
              </a:ext>
            </a:extLst>
          </p:cNvPr>
          <p:cNvCxnSpPr/>
          <p:nvPr userDrawn="1"/>
        </p:nvCxnSpPr>
        <p:spPr>
          <a:xfrm>
            <a:off x="694270" y="4023807"/>
            <a:ext cx="1081357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6F29B8-5A4C-3DDE-1DDD-B84B5C085DA9}"/>
              </a:ext>
            </a:extLst>
          </p:cNvPr>
          <p:cNvSpPr txBox="1"/>
          <p:nvPr userDrawn="1"/>
        </p:nvSpPr>
        <p:spPr>
          <a:xfrm>
            <a:off x="7818008" y="2975129"/>
            <a:ext cx="1600200" cy="395283"/>
          </a:xfrm>
          <a:prstGeom prst="rect">
            <a:avLst/>
          </a:prstGeom>
          <a:solidFill>
            <a:schemeClr val="accent3"/>
          </a:solidFill>
        </p:spPr>
        <p:txBody>
          <a:bodyPr wrap="square" rtlCol="0">
            <a:noAutofit/>
          </a:bodyPr>
          <a:lstStyle/>
          <a:p>
            <a:r>
              <a:rPr lang="en-US" sz="900" b="1">
                <a:solidFill>
                  <a:schemeClr val="bg1"/>
                </a:solidFill>
              </a:rPr>
              <a:t>Cool Gray 10</a:t>
            </a:r>
          </a:p>
          <a:p>
            <a:r>
              <a:rPr lang="en-US" sz="900">
                <a:solidFill>
                  <a:schemeClr val="bg1"/>
                </a:solidFill>
              </a:rPr>
              <a:t>RGB: 99, 102, 106</a:t>
            </a:r>
          </a:p>
        </p:txBody>
      </p:sp>
      <p:sp>
        <p:nvSpPr>
          <p:cNvPr id="14" name="TextBox 13">
            <a:extLst>
              <a:ext uri="{FF2B5EF4-FFF2-40B4-BE49-F238E27FC236}">
                <a16:creationId xmlns:a16="http://schemas.microsoft.com/office/drawing/2014/main" id="{3AF555A6-97AF-8ED4-EE9E-33F5D49CF7E1}"/>
              </a:ext>
            </a:extLst>
          </p:cNvPr>
          <p:cNvSpPr txBox="1"/>
          <p:nvPr userDrawn="1"/>
        </p:nvSpPr>
        <p:spPr>
          <a:xfrm>
            <a:off x="6097393" y="2975129"/>
            <a:ext cx="1600200" cy="395283"/>
          </a:xfrm>
          <a:prstGeom prst="rect">
            <a:avLst/>
          </a:prstGeom>
          <a:solidFill>
            <a:schemeClr val="accent2"/>
          </a:solidFill>
        </p:spPr>
        <p:txBody>
          <a:bodyPr wrap="square" rtlCol="0">
            <a:noAutofit/>
          </a:bodyPr>
          <a:lstStyle/>
          <a:p>
            <a:r>
              <a:rPr lang="en-US" sz="900" b="1">
                <a:solidFill>
                  <a:schemeClr val="tx1"/>
                </a:solidFill>
              </a:rPr>
              <a:t>Cool Gray 5</a:t>
            </a:r>
          </a:p>
          <a:p>
            <a:r>
              <a:rPr lang="en-US" sz="900">
                <a:solidFill>
                  <a:schemeClr val="tx1"/>
                </a:solidFill>
              </a:rPr>
              <a:t>RGB: 177, 179, 179</a:t>
            </a:r>
          </a:p>
        </p:txBody>
      </p:sp>
      <p:sp>
        <p:nvSpPr>
          <p:cNvPr id="15" name="TextBox 14">
            <a:extLst>
              <a:ext uri="{FF2B5EF4-FFF2-40B4-BE49-F238E27FC236}">
                <a16:creationId xmlns:a16="http://schemas.microsoft.com/office/drawing/2014/main" id="{37F986CA-9DEB-DC03-DBF1-6A24D2719E8E}"/>
              </a:ext>
            </a:extLst>
          </p:cNvPr>
          <p:cNvSpPr txBox="1"/>
          <p:nvPr userDrawn="1"/>
        </p:nvSpPr>
        <p:spPr>
          <a:xfrm>
            <a:off x="4376778" y="2975129"/>
            <a:ext cx="1600200" cy="395283"/>
          </a:xfrm>
          <a:prstGeom prst="rect">
            <a:avLst/>
          </a:prstGeom>
          <a:solidFill>
            <a:schemeClr val="accent1"/>
          </a:solidFill>
        </p:spPr>
        <p:txBody>
          <a:bodyPr wrap="square" rtlCol="0">
            <a:noAutofit/>
          </a:bodyPr>
          <a:lstStyle/>
          <a:p>
            <a:r>
              <a:rPr lang="en-US" sz="900" b="1">
                <a:solidFill>
                  <a:schemeClr val="tx1"/>
                </a:solidFill>
              </a:rPr>
              <a:t>Cool Gray 1</a:t>
            </a:r>
          </a:p>
          <a:p>
            <a:r>
              <a:rPr lang="en-US" sz="900">
                <a:solidFill>
                  <a:schemeClr val="tx1"/>
                </a:solidFill>
              </a:rPr>
              <a:t>RGB: 217, 217, 214</a:t>
            </a:r>
          </a:p>
        </p:txBody>
      </p:sp>
      <p:sp>
        <p:nvSpPr>
          <p:cNvPr id="16" name="TextBox 15">
            <a:extLst>
              <a:ext uri="{FF2B5EF4-FFF2-40B4-BE49-F238E27FC236}">
                <a16:creationId xmlns:a16="http://schemas.microsoft.com/office/drawing/2014/main" id="{5C4FAF87-9756-7369-920A-916A8ABEBE3A}"/>
              </a:ext>
            </a:extLst>
          </p:cNvPr>
          <p:cNvSpPr txBox="1"/>
          <p:nvPr userDrawn="1"/>
        </p:nvSpPr>
        <p:spPr>
          <a:xfrm>
            <a:off x="4376778" y="4252665"/>
            <a:ext cx="1600200" cy="230832"/>
          </a:xfrm>
          <a:prstGeom prst="rect">
            <a:avLst/>
          </a:prstGeom>
          <a:solidFill>
            <a:schemeClr val="accent4"/>
          </a:solidFill>
        </p:spPr>
        <p:txBody>
          <a:bodyPr wrap="square" rtlCol="0">
            <a:spAutoFit/>
          </a:bodyPr>
          <a:lstStyle/>
          <a:p>
            <a:r>
              <a:rPr lang="en-US" sz="900" b="0">
                <a:solidFill>
                  <a:schemeClr val="bg1"/>
                </a:solidFill>
              </a:rPr>
              <a:t>RGB: 123, 167, 188</a:t>
            </a:r>
          </a:p>
        </p:txBody>
      </p:sp>
      <p:sp>
        <p:nvSpPr>
          <p:cNvPr id="17" name="TextBox 16">
            <a:extLst>
              <a:ext uri="{FF2B5EF4-FFF2-40B4-BE49-F238E27FC236}">
                <a16:creationId xmlns:a16="http://schemas.microsoft.com/office/drawing/2014/main" id="{02EA9186-E29F-6230-342E-0C99C8F431C1}"/>
              </a:ext>
            </a:extLst>
          </p:cNvPr>
          <p:cNvSpPr txBox="1"/>
          <p:nvPr userDrawn="1"/>
        </p:nvSpPr>
        <p:spPr>
          <a:xfrm>
            <a:off x="9538623" y="2975129"/>
            <a:ext cx="1600200" cy="395283"/>
          </a:xfrm>
          <a:prstGeom prst="rect">
            <a:avLst/>
          </a:prstGeom>
          <a:solidFill>
            <a:schemeClr val="accent6"/>
          </a:solidFill>
        </p:spPr>
        <p:txBody>
          <a:bodyPr wrap="square" rtlCol="0">
            <a:noAutofit/>
          </a:bodyPr>
          <a:lstStyle/>
          <a:p>
            <a:r>
              <a:rPr lang="en-US" sz="900" b="1">
                <a:solidFill>
                  <a:schemeClr val="bg1"/>
                </a:solidFill>
              </a:rPr>
              <a:t>Red 186</a:t>
            </a:r>
          </a:p>
          <a:p>
            <a:r>
              <a:rPr lang="en-US" sz="900">
                <a:solidFill>
                  <a:schemeClr val="bg1"/>
                </a:solidFill>
              </a:rPr>
              <a:t>RGB: 206, 17, 38</a:t>
            </a:r>
          </a:p>
        </p:txBody>
      </p:sp>
      <p:sp>
        <p:nvSpPr>
          <p:cNvPr id="18" name="TextBox 17">
            <a:extLst>
              <a:ext uri="{FF2B5EF4-FFF2-40B4-BE49-F238E27FC236}">
                <a16:creationId xmlns:a16="http://schemas.microsoft.com/office/drawing/2014/main" id="{0B8F9550-0C58-B5DB-AC53-18760A42A073}"/>
              </a:ext>
            </a:extLst>
          </p:cNvPr>
          <p:cNvSpPr txBox="1"/>
          <p:nvPr userDrawn="1"/>
        </p:nvSpPr>
        <p:spPr>
          <a:xfrm>
            <a:off x="6097393" y="4252665"/>
            <a:ext cx="1600200" cy="230832"/>
          </a:xfrm>
          <a:prstGeom prst="rect">
            <a:avLst/>
          </a:prstGeom>
          <a:solidFill>
            <a:schemeClr val="accent5"/>
          </a:solidFill>
        </p:spPr>
        <p:txBody>
          <a:bodyPr wrap="square" rtlCol="0">
            <a:spAutoFit/>
          </a:bodyPr>
          <a:lstStyle/>
          <a:p>
            <a:r>
              <a:rPr lang="en-US" sz="900" b="0">
                <a:solidFill>
                  <a:schemeClr val="bg1"/>
                </a:solidFill>
              </a:rPr>
              <a:t>RGB: 183, 169, 154</a:t>
            </a:r>
          </a:p>
        </p:txBody>
      </p:sp>
      <p:sp>
        <p:nvSpPr>
          <p:cNvPr id="19" name="TextBox 18">
            <a:extLst>
              <a:ext uri="{FF2B5EF4-FFF2-40B4-BE49-F238E27FC236}">
                <a16:creationId xmlns:a16="http://schemas.microsoft.com/office/drawing/2014/main" id="{2A94DDDD-08AF-823A-E89F-47FD078CA228}"/>
              </a:ext>
            </a:extLst>
          </p:cNvPr>
          <p:cNvSpPr txBox="1"/>
          <p:nvPr userDrawn="1"/>
        </p:nvSpPr>
        <p:spPr>
          <a:xfrm>
            <a:off x="8947053" y="1714500"/>
            <a:ext cx="2191770" cy="1141144"/>
          </a:xfrm>
          <a:prstGeom prst="rect">
            <a:avLst/>
          </a:prstGeom>
          <a:solidFill>
            <a:schemeClr val="tx1"/>
          </a:solidFill>
          <a:ln>
            <a:noFill/>
          </a:ln>
        </p:spPr>
        <p:txBody>
          <a:bodyPr wrap="square" rtlCol="0">
            <a:noAutofit/>
          </a:bodyPr>
          <a:lstStyle/>
          <a:p>
            <a:r>
              <a:rPr lang="en-US" sz="900" b="1">
                <a:solidFill>
                  <a:schemeClr val="bg1"/>
                </a:solidFill>
              </a:rPr>
              <a:t>Black</a:t>
            </a:r>
          </a:p>
          <a:p>
            <a:r>
              <a:rPr lang="en-US" sz="900">
                <a:solidFill>
                  <a:schemeClr val="bg1"/>
                </a:solidFill>
              </a:rPr>
              <a:t>RGB: 0, 0, 0</a:t>
            </a:r>
          </a:p>
        </p:txBody>
      </p:sp>
    </p:spTree>
    <p:extLst>
      <p:ext uri="{BB962C8B-B14F-4D97-AF65-F5344CB8AC3E}">
        <p14:creationId xmlns:p14="http://schemas.microsoft.com/office/powerpoint/2010/main" val="1987435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Slide number">
            <a:extLst>
              <a:ext uri="{FF2B5EF4-FFF2-40B4-BE49-F238E27FC236}">
                <a16:creationId xmlns:a16="http://schemas.microsoft.com/office/drawing/2014/main" id="{7CEB5585-C834-0985-6E75-F76DB3DE9845}"/>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364694746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88925" indent="-288925" algn="l" defTabSz="914400" rtl="0" eaLnBrk="1" latinLnBrk="0" hangingPunct="1">
              <a:lnSpc>
                <a:spcPct val="100000"/>
              </a:lnSpc>
              <a:spcBef>
                <a:spcPts val="0"/>
              </a:spcBef>
              <a:spcAft>
                <a:spcPts val="600"/>
              </a:spcAft>
              <a:buClrTx/>
              <a:buSzPct val="100000"/>
              <a:buFont typeface="Arial" panose="020B0604020202020204" pitchFamily="34" charset="0"/>
              <a:buChar char="•"/>
              <a:defRPr lang="en-US" sz="2800" kern="1200" baseline="0" dirty="0" smtClean="0">
                <a:solidFill>
                  <a:schemeClr val="tx1"/>
                </a:solidFill>
                <a:latin typeface="+mn-lt"/>
                <a:ea typeface="+mn-ea"/>
                <a:cs typeface="+mn-cs"/>
              </a:defRPr>
            </a:lvl1pPr>
            <a:lvl2pPr marL="569913"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2pPr>
            <a:lvl3pPr marL="801688" indent="-231775"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3pPr>
            <a:lvl4pPr marL="1082675"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smtClean="0">
                <a:solidFill>
                  <a:schemeClr val="tx1"/>
                </a:solidFill>
                <a:latin typeface="+mn-lt"/>
                <a:ea typeface="+mn-ea"/>
                <a:cs typeface="+mn-cs"/>
              </a:defRPr>
            </a:lvl4pPr>
            <a:lvl5pPr marL="1316038" indent="-233363"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a:solidFill>
                  <a:schemeClr val="tx1"/>
                </a:solidFill>
                <a:latin typeface="+mn-lt"/>
                <a:ea typeface="+mn-ea"/>
                <a:cs typeface="+mn-cs"/>
              </a:defRPr>
            </a:lvl5pPr>
          </a:lstStyle>
          <a:p>
            <a:pPr lvl="0"/>
            <a:r>
              <a:rPr lang="en-US"/>
              <a:t>Main bullet. 28 pt. black.</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Takeaway bar">
            <a:extLst>
              <a:ext uri="{FF2B5EF4-FFF2-40B4-BE49-F238E27FC236}">
                <a16:creationId xmlns:a16="http://schemas.microsoft.com/office/drawing/2014/main" id="{8F3A43FB-9FBA-E24C-1C15-E32F1866C8DA}"/>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3" name="Slide number">
            <a:extLst>
              <a:ext uri="{FF2B5EF4-FFF2-40B4-BE49-F238E27FC236}">
                <a16:creationId xmlns:a16="http://schemas.microsoft.com/office/drawing/2014/main" id="{1FA8D734-2FCE-8F54-C61F-7DDD193F1136}"/>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58906877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photo">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7" hasCustomPrompt="1"/>
          </p:nvPr>
        </p:nvSpPr>
        <p:spPr>
          <a:xfrm>
            <a:off x="4381500" y="1572733"/>
            <a:ext cx="7124700" cy="3903034"/>
          </a:xfrm>
          <a:solidFill>
            <a:schemeClr val="accent2">
              <a:lumMod val="20000"/>
              <a:lumOff val="80000"/>
            </a:schemeClr>
          </a:solidFill>
        </p:spPr>
        <p:txBody>
          <a:bodyPr tIns="1188720"/>
          <a:lstStyle>
            <a:lvl1pPr marL="0" indent="0" algn="ctr">
              <a:buNone/>
              <a:defRPr/>
            </a:lvl1pPr>
          </a:lstStyle>
          <a:p>
            <a:r>
              <a:rPr lang="en-US"/>
              <a:t>Click to insert photo</a:t>
            </a: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82C03A76-7437-CCE5-AA77-D22BE8AE05E8}"/>
              </a:ext>
            </a:extLst>
          </p:cNvPr>
          <p:cNvSpPr>
            <a:spLocks noGrp="1"/>
          </p:cNvSpPr>
          <p:nvPr>
            <p:ph type="body" sz="quarter" idx="13" hasCustomPrompt="1"/>
          </p:nvPr>
        </p:nvSpPr>
        <p:spPr>
          <a:xfrm>
            <a:off x="690933" y="2247900"/>
            <a:ext cx="3423867" cy="3227867"/>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4" name="Takeaway bar">
            <a:extLst>
              <a:ext uri="{FF2B5EF4-FFF2-40B4-BE49-F238E27FC236}">
                <a16:creationId xmlns:a16="http://schemas.microsoft.com/office/drawing/2014/main" id="{67AD0891-A881-5DC1-1013-43191733147F}"/>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Black. Bold. 16 pt. Centered. Sentence case.</a:t>
            </a:r>
          </a:p>
        </p:txBody>
      </p:sp>
      <p:sp>
        <p:nvSpPr>
          <p:cNvPr id="5" name="Slide number">
            <a:extLst>
              <a:ext uri="{FF2B5EF4-FFF2-40B4-BE49-F238E27FC236}">
                <a16:creationId xmlns:a16="http://schemas.microsoft.com/office/drawing/2014/main" id="{0052439E-9AF4-ACA4-C314-22E8A138FFF9}"/>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17882945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4" name="Text Placeholder 2"/>
          <p:cNvSpPr>
            <a:spLocks noGrp="1"/>
          </p:cNvSpPr>
          <p:nvPr>
            <p:ph type="body" sz="quarter" idx="22" hasCustomPrompt="1"/>
          </p:nvPr>
        </p:nvSpPr>
        <p:spPr>
          <a:xfrm>
            <a:off x="6248401"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CBE0B946-A5C4-9B05-3ADE-B4FE96232286}"/>
              </a:ext>
            </a:extLst>
          </p:cNvPr>
          <p:cNvSpPr>
            <a:spLocks noGrp="1"/>
          </p:cNvSpPr>
          <p:nvPr>
            <p:ph type="body" sz="quarter" idx="23" hasCustomPrompt="1"/>
          </p:nvPr>
        </p:nvSpPr>
        <p:spPr>
          <a:xfrm>
            <a:off x="6248400"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3" name="Takeaway bar">
            <a:extLst>
              <a:ext uri="{FF2B5EF4-FFF2-40B4-BE49-F238E27FC236}">
                <a16:creationId xmlns:a16="http://schemas.microsoft.com/office/drawing/2014/main" id="{5E9B1FFA-BD88-F9E9-59C9-C7AE0E13A901}"/>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4" name="Slide number">
            <a:extLst>
              <a:ext uri="{FF2B5EF4-FFF2-40B4-BE49-F238E27FC236}">
                <a16:creationId xmlns:a16="http://schemas.microsoft.com/office/drawing/2014/main" id="{F757467A-1A0B-9CF2-835A-4919955834C2}"/>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1025451859"/>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1227C6EA-CADE-4772-BF2C-DF04CBDCF77B}"/>
              </a:ext>
            </a:extLst>
          </p:cNvPr>
          <p:cNvSpPr>
            <a:spLocks noGrp="1"/>
          </p:cNvSpPr>
          <p:nvPr>
            <p:ph type="title" hasCustomPrompt="1"/>
          </p:nvPr>
        </p:nvSpPr>
        <p:spPr>
          <a:xfrm>
            <a:off x="694944" y="466347"/>
            <a:ext cx="10811256" cy="676653"/>
          </a:xfrm>
        </p:spPr>
        <p:txBody>
          <a:bodyPr/>
          <a:lstStyle/>
          <a:p>
            <a:r>
              <a:rPr lang="en-US"/>
              <a:t>Title. 32 pt. black. Bold. Sentence case. Two lines max.</a:t>
            </a:r>
          </a:p>
        </p:txBody>
      </p:sp>
      <p:sp>
        <p:nvSpPr>
          <p:cNvPr id="14" name="Picture Placeholder 2">
            <a:extLst>
              <a:ext uri="{FF2B5EF4-FFF2-40B4-BE49-F238E27FC236}">
                <a16:creationId xmlns:a16="http://schemas.microsoft.com/office/drawing/2014/main" id="{579596A4-F56F-4ABC-8E75-4BE60F7ED857}"/>
              </a:ext>
            </a:extLst>
          </p:cNvPr>
          <p:cNvSpPr>
            <a:spLocks noGrp="1"/>
          </p:cNvSpPr>
          <p:nvPr>
            <p:ph type="pic" sz="quarter" idx="22" hasCustomPrompt="1"/>
          </p:nvPr>
        </p:nvSpPr>
        <p:spPr>
          <a:xfrm>
            <a:off x="685802" y="1358207"/>
            <a:ext cx="3409912" cy="1940443"/>
          </a:xfrm>
          <a:solidFill>
            <a:schemeClr val="accent2">
              <a:lumMod val="20000"/>
              <a:lumOff val="80000"/>
            </a:schemeClr>
          </a:solidFill>
        </p:spPr>
        <p:txBody>
          <a:bodyPr tIns="365760"/>
          <a:lstStyle>
            <a:lvl1pPr marL="0" indent="0" algn="ctr">
              <a:buNone/>
              <a:defRPr sz="1800"/>
            </a:lvl1pPr>
          </a:lstStyle>
          <a:p>
            <a:r>
              <a:rPr lang="en-US"/>
              <a:t>Click to insert photo</a:t>
            </a:r>
          </a:p>
        </p:txBody>
      </p:sp>
      <p:sp>
        <p:nvSpPr>
          <p:cNvPr id="15" name="Picture Placeholder 2">
            <a:extLst>
              <a:ext uri="{FF2B5EF4-FFF2-40B4-BE49-F238E27FC236}">
                <a16:creationId xmlns:a16="http://schemas.microsoft.com/office/drawing/2014/main" id="{082A4F2F-B507-4076-99BD-50A0D640D832}"/>
              </a:ext>
            </a:extLst>
          </p:cNvPr>
          <p:cNvSpPr>
            <a:spLocks noGrp="1"/>
          </p:cNvSpPr>
          <p:nvPr>
            <p:ph type="pic" sz="quarter" idx="23" hasCustomPrompt="1"/>
          </p:nvPr>
        </p:nvSpPr>
        <p:spPr>
          <a:xfrm>
            <a:off x="4372358" y="1358206"/>
            <a:ext cx="3429000" cy="1940444"/>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5" name="Picture Placeholder 2">
            <a:extLst>
              <a:ext uri="{FF2B5EF4-FFF2-40B4-BE49-F238E27FC236}">
                <a16:creationId xmlns:a16="http://schemas.microsoft.com/office/drawing/2014/main" id="{D1CCE81E-2A1A-4C37-8FB9-A87A38D462E4}"/>
              </a:ext>
            </a:extLst>
          </p:cNvPr>
          <p:cNvSpPr>
            <a:spLocks noGrp="1"/>
          </p:cNvSpPr>
          <p:nvPr>
            <p:ph type="pic" sz="quarter" idx="24" hasCustomPrompt="1"/>
          </p:nvPr>
        </p:nvSpPr>
        <p:spPr>
          <a:xfrm>
            <a:off x="8068057" y="1358207"/>
            <a:ext cx="3438143" cy="1940443"/>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8" name="Body 1">
            <a:extLst>
              <a:ext uri="{FF2B5EF4-FFF2-40B4-BE49-F238E27FC236}">
                <a16:creationId xmlns:a16="http://schemas.microsoft.com/office/drawing/2014/main" id="{06DFA2EB-3972-43A4-8F2F-1FA925C492C7}"/>
              </a:ext>
            </a:extLst>
          </p:cNvPr>
          <p:cNvSpPr>
            <a:spLocks noGrp="1"/>
          </p:cNvSpPr>
          <p:nvPr>
            <p:ph type="body" sz="quarter" idx="13" hasCustomPrompt="1"/>
          </p:nvPr>
        </p:nvSpPr>
        <p:spPr>
          <a:xfrm>
            <a:off x="704888"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29" name="Text Placeholder 2">
            <a:extLst>
              <a:ext uri="{FF2B5EF4-FFF2-40B4-BE49-F238E27FC236}">
                <a16:creationId xmlns:a16="http://schemas.microsoft.com/office/drawing/2014/main" id="{A13B8C43-B217-4065-899D-965ABB835B4A}"/>
              </a:ext>
            </a:extLst>
          </p:cNvPr>
          <p:cNvSpPr>
            <a:spLocks noGrp="1"/>
          </p:cNvSpPr>
          <p:nvPr>
            <p:ph type="body" sz="quarter" idx="21" hasCustomPrompt="1"/>
          </p:nvPr>
        </p:nvSpPr>
        <p:spPr>
          <a:xfrm>
            <a:off x="704888" y="3513856"/>
            <a:ext cx="3411017"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0" name="Text Placeholder 2">
            <a:extLst>
              <a:ext uri="{FF2B5EF4-FFF2-40B4-BE49-F238E27FC236}">
                <a16:creationId xmlns:a16="http://schemas.microsoft.com/office/drawing/2014/main" id="{70241EE5-BE3E-4ACB-AA02-55AD1071CF53}"/>
              </a:ext>
            </a:extLst>
          </p:cNvPr>
          <p:cNvSpPr>
            <a:spLocks noGrp="1"/>
          </p:cNvSpPr>
          <p:nvPr>
            <p:ph type="body" sz="quarter" idx="26" hasCustomPrompt="1"/>
          </p:nvPr>
        </p:nvSpPr>
        <p:spPr>
          <a:xfrm>
            <a:off x="4371270" y="3513856"/>
            <a:ext cx="3449084"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1" name="Text Placeholder 2">
            <a:extLst>
              <a:ext uri="{FF2B5EF4-FFF2-40B4-BE49-F238E27FC236}">
                <a16:creationId xmlns:a16="http://schemas.microsoft.com/office/drawing/2014/main" id="{6C421A00-BD57-46F3-A96E-EBA27534BF52}"/>
              </a:ext>
            </a:extLst>
          </p:cNvPr>
          <p:cNvSpPr>
            <a:spLocks noGrp="1"/>
          </p:cNvSpPr>
          <p:nvPr>
            <p:ph type="body" sz="quarter" idx="27" hasCustomPrompt="1"/>
          </p:nvPr>
        </p:nvSpPr>
        <p:spPr>
          <a:xfrm>
            <a:off x="8079811" y="3513856"/>
            <a:ext cx="3410355"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2" name="Body 1">
            <a:extLst>
              <a:ext uri="{FF2B5EF4-FFF2-40B4-BE49-F238E27FC236}">
                <a16:creationId xmlns:a16="http://schemas.microsoft.com/office/drawing/2014/main" id="{D8C205A4-A491-3354-D436-AF9BF1F62EBD}"/>
              </a:ext>
            </a:extLst>
          </p:cNvPr>
          <p:cNvSpPr>
            <a:spLocks noGrp="1"/>
          </p:cNvSpPr>
          <p:nvPr>
            <p:ph type="body" sz="quarter" idx="28" hasCustomPrompt="1"/>
          </p:nvPr>
        </p:nvSpPr>
        <p:spPr>
          <a:xfrm>
            <a:off x="4381500"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3" name="Body 1">
            <a:extLst>
              <a:ext uri="{FF2B5EF4-FFF2-40B4-BE49-F238E27FC236}">
                <a16:creationId xmlns:a16="http://schemas.microsoft.com/office/drawing/2014/main" id="{FB9FA8DA-D277-339F-4985-9623F740A897}"/>
              </a:ext>
            </a:extLst>
          </p:cNvPr>
          <p:cNvSpPr>
            <a:spLocks noGrp="1"/>
          </p:cNvSpPr>
          <p:nvPr>
            <p:ph type="body" sz="quarter" idx="29" hasCustomPrompt="1"/>
          </p:nvPr>
        </p:nvSpPr>
        <p:spPr>
          <a:xfrm>
            <a:off x="8085949"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4" name="Takeaway bar">
            <a:extLst>
              <a:ext uri="{FF2B5EF4-FFF2-40B4-BE49-F238E27FC236}">
                <a16:creationId xmlns:a16="http://schemas.microsoft.com/office/drawing/2014/main" id="{F1C626FD-9651-7619-B6B8-C33DB71F60D0}"/>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5" name="Slide number">
            <a:extLst>
              <a:ext uri="{FF2B5EF4-FFF2-40B4-BE49-F238E27FC236}">
                <a16:creationId xmlns:a16="http://schemas.microsoft.com/office/drawing/2014/main" id="{8A8EF709-B2B3-FDC4-BEA0-3E79EE4FFD43}"/>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3326219227"/>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90143" y="350838"/>
            <a:ext cx="11411712" cy="563562"/>
          </a:xfrm>
        </p:spPr>
        <p:txBody>
          <a:bodyPr/>
          <a:lstStyle>
            <a:lvl1pPr>
              <a:defRPr/>
            </a:lvl1pPr>
          </a:lstStyle>
          <a:p>
            <a:r>
              <a:rPr lang="en-US" dirty="0"/>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88C42-1828-43D4-84E4-FBA39F2FCC08}" type="datetime1">
              <a:rPr lang="en-US" smtClean="0"/>
              <a:pPr/>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390143" y="916961"/>
            <a:ext cx="11406716" cy="548640"/>
          </a:xfrm>
        </p:spPr>
        <p:txBody>
          <a:bodyPr lIns="18288" rIns="18288">
            <a:noAutofit/>
          </a:bodyPr>
          <a:lstStyle>
            <a:lvl1pPr marL="0" indent="0">
              <a:buFontTx/>
              <a:buNone/>
              <a:defRPr sz="3000"/>
            </a:lvl1pPr>
          </a:lstStyle>
          <a:p>
            <a:pPr lvl="0"/>
            <a:r>
              <a:rPr lang="en-US" dirty="0"/>
              <a:t>Subtitle</a:t>
            </a:r>
          </a:p>
        </p:txBody>
      </p:sp>
    </p:spTree>
    <p:extLst>
      <p:ext uri="{BB962C8B-B14F-4D97-AF65-F5344CB8AC3E}">
        <p14:creationId xmlns:p14="http://schemas.microsoft.com/office/powerpoint/2010/main" val="291404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14564A-2251-1A5B-DC0C-36EA08EA61E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78C3A21-39EE-52CA-E947-B4DD2AAE467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E1AF542-A460-1B93-963D-51DBD43BBEDD}"/>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06F5B870-1433-4A27-92C6-3A359C3E548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D53731-3091-BB09-8847-C1AD03952950}"/>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159246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35E0D3-30FF-EBD2-ECAA-46DA733585F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FB155FDF-E168-D937-AE64-860BF6045A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1038FA24-6975-0528-6771-F09D0D2B5BB7}"/>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76EABE2D-637B-1E9A-A90B-EB9ABEDE02E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40FD91F-1707-02E3-00A1-684F2D740BB4}"/>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19668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0E578C-EC75-1CBD-BAA5-DF64F198D4E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9519571-19A9-53C8-44D3-48165DE3E81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56394C15-6727-93FC-7776-F5E843C6F654}"/>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2FE4F42-BB07-4090-433C-C5A76A6E57E7}"/>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6" name="Symbol zastępczy stopki 5">
            <a:extLst>
              <a:ext uri="{FF2B5EF4-FFF2-40B4-BE49-F238E27FC236}">
                <a16:creationId xmlns:a16="http://schemas.microsoft.com/office/drawing/2014/main" id="{AB443185-276C-B29C-8AF1-EE8BF331483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34ED839-AAA2-EE35-C1D2-DDC2FF388E35}"/>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110474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FD3FBA-AAD2-542E-9496-66BBF130D2C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1DDFC01-5D80-4E5D-2FB3-6E90755C0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D4F4972E-B648-B825-3CC0-804AFA74854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F10EA64-B33F-9944-F9E2-6DACC043B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B473AA5-6FB3-42FE-6CC3-D935F1AF296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48B9E94-9752-193C-9C57-12802AB0A569}"/>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8" name="Symbol zastępczy stopki 7">
            <a:extLst>
              <a:ext uri="{FF2B5EF4-FFF2-40B4-BE49-F238E27FC236}">
                <a16:creationId xmlns:a16="http://schemas.microsoft.com/office/drawing/2014/main" id="{2BCF1B46-D2BF-49FE-C013-6056500C0940}"/>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5DF93447-6F31-DD4D-6D86-D617ECBA3155}"/>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31590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D617B6-4E1A-272F-A00A-75FE8244834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DC6E21D-3BC2-AF86-B452-CCFD8ACEB385}"/>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4" name="Symbol zastępczy stopki 3">
            <a:extLst>
              <a:ext uri="{FF2B5EF4-FFF2-40B4-BE49-F238E27FC236}">
                <a16:creationId xmlns:a16="http://schemas.microsoft.com/office/drawing/2014/main" id="{00338715-A8A6-CD23-BEAA-3E14B72566E7}"/>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5C70B60-1E21-5BE4-185E-6B0E211C6934}"/>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9280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1A96795-9C97-87F6-22B1-DFA3225BED4E}"/>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3" name="Symbol zastępczy stopki 2">
            <a:extLst>
              <a:ext uri="{FF2B5EF4-FFF2-40B4-BE49-F238E27FC236}">
                <a16:creationId xmlns:a16="http://schemas.microsoft.com/office/drawing/2014/main" id="{D1FF0894-12CA-1DBF-65A0-9340D600627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88255B1-D88B-ADF0-E75A-DAD2312FF722}"/>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66983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EE950C-8E9E-0051-A087-8237B3F0476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FC200A7-3F90-14BD-4739-27478B9CE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46375F4-2078-0264-BDC8-D2FBCDCDF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45500C1-38EA-AC8D-1D0E-05EB03070BAC}"/>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6" name="Symbol zastępczy stopki 5">
            <a:extLst>
              <a:ext uri="{FF2B5EF4-FFF2-40B4-BE49-F238E27FC236}">
                <a16:creationId xmlns:a16="http://schemas.microsoft.com/office/drawing/2014/main" id="{B3A219F9-2C71-D8B3-45AB-A9B0D7A83E8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350B7F8-46D6-F177-7D14-144C21CEBB2A}"/>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102016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0853FD-8360-0453-CEB9-D9C90260B94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C2C3D180-A11D-2B6F-425E-A07F5306F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9565816F-C249-C88A-2C4F-1F81070CE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9A21FFC-FA82-370B-A265-E86B533B44AB}"/>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6" name="Symbol zastępczy stopki 5">
            <a:extLst>
              <a:ext uri="{FF2B5EF4-FFF2-40B4-BE49-F238E27FC236}">
                <a16:creationId xmlns:a16="http://schemas.microsoft.com/office/drawing/2014/main" id="{F3D470E6-D137-28B6-0808-4725EF77094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3419CD3-9A97-D896-A7D0-5F22367507B8}"/>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367399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437223C-5326-BA41-B5AC-EF5ECBD38F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CEC441F-7879-94DA-271A-5EE10672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3F2A238-5318-040B-EEE2-F45C2AB22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F8C10589-575C-2F1E-4F53-4AC54CE425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E3362BFD-E99F-13B6-3C28-4792DC6F2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28E50C-6E61-4E98-9868-33A7525DDE55}" type="slidenum">
              <a:rPr lang="pl-PL" smtClean="0"/>
              <a:t>‹#›</a:t>
            </a:fld>
            <a:endParaRPr lang="pl-PL"/>
          </a:p>
        </p:txBody>
      </p:sp>
    </p:spTree>
    <p:extLst>
      <p:ext uri="{BB962C8B-B14F-4D97-AF65-F5344CB8AC3E}">
        <p14:creationId xmlns:p14="http://schemas.microsoft.com/office/powerpoint/2010/main" val="3794491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a:t>Main bullet. 24 pt. black.</a:t>
            </a:r>
          </a:p>
          <a:p>
            <a:pPr lvl="1"/>
            <a:r>
              <a:rPr lang="en-US"/>
              <a:t>Second level</a:t>
            </a:r>
          </a:p>
          <a:p>
            <a:pPr lvl="2"/>
            <a:r>
              <a:rPr lang="en-US"/>
              <a:t>Third level</a:t>
            </a:r>
          </a:p>
          <a:p>
            <a:pPr lvl="3"/>
            <a:r>
              <a:rPr lang="en-US"/>
              <a:t>Fourth level</a:t>
            </a:r>
          </a:p>
          <a:p>
            <a:pPr lvl="4"/>
            <a:r>
              <a:rPr lang="en-US"/>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a:t>Click to edit Master title style</a:t>
            </a:r>
          </a:p>
        </p:txBody>
      </p:sp>
      <p:cxnSp>
        <p:nvCxnSpPr>
          <p:cNvPr id="11" name="Straight Connector 10"/>
          <p:cNvCxnSpPr/>
          <p:nvPr userDrawn="1"/>
        </p:nvCxnSpPr>
        <p:spPr>
          <a:xfrm>
            <a:off x="694944" y="126143"/>
            <a:ext cx="10820399" cy="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with medium confidence">
            <a:extLst>
              <a:ext uri="{FF2B5EF4-FFF2-40B4-BE49-F238E27FC236}">
                <a16:creationId xmlns:a16="http://schemas.microsoft.com/office/drawing/2014/main" id="{63D154A1-C5A2-892B-B83C-7D1708032DAE}"/>
              </a:ext>
            </a:extLst>
          </p:cNvPr>
          <p:cNvPicPr>
            <a:picLocks noChangeAspect="1"/>
          </p:cNvPicPr>
          <p:nvPr userDrawn="1"/>
        </p:nvPicPr>
        <p:blipFill>
          <a:blip r:embed="rId9"/>
          <a:stretch>
            <a:fillRect/>
          </a:stretch>
        </p:blipFill>
        <p:spPr>
          <a:xfrm>
            <a:off x="312841" y="6341034"/>
            <a:ext cx="1674709" cy="309982"/>
          </a:xfrm>
          <a:prstGeom prst="rect">
            <a:avLst/>
          </a:prstGeom>
        </p:spPr>
      </p:pic>
    </p:spTree>
    <p:extLst>
      <p:ext uri="{BB962C8B-B14F-4D97-AF65-F5344CB8AC3E}">
        <p14:creationId xmlns:p14="http://schemas.microsoft.com/office/powerpoint/2010/main" val="1039132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mj-lt"/>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4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p15:clr>
            <a:srgbClr val="547EBF"/>
          </p15:clr>
        </p15:guide>
        <p15:guide id="3" pos="432">
          <p15:clr>
            <a:srgbClr val="547EBF"/>
          </p15:clr>
        </p15:guide>
        <p15:guide id="4" orient="horz" pos="3888">
          <p15:clr>
            <a:srgbClr val="547EBF"/>
          </p15:clr>
        </p15:guide>
        <p15:guide id="5" orient="horz" pos="288">
          <p15:clr>
            <a:srgbClr val="547EBF"/>
          </p15:clr>
        </p15:guide>
        <p15:guide id="6" pos="1416">
          <p15:clr>
            <a:srgbClr val="A4A3A4"/>
          </p15:clr>
        </p15:guide>
        <p15:guide id="7" pos="1608">
          <p15:clr>
            <a:srgbClr val="A4A3A4"/>
          </p15:clr>
        </p15:guide>
        <p15:guide id="8" pos="3744">
          <p15:clr>
            <a:srgbClr val="A4A3A4"/>
          </p15:clr>
        </p15:guide>
        <p15:guide id="9" pos="3936">
          <p15:clr>
            <a:srgbClr val="A4A3A4"/>
          </p15:clr>
        </p15:guide>
        <p15:guide id="10" pos="4920">
          <p15:clr>
            <a:srgbClr val="A4A3A4"/>
          </p15:clr>
        </p15:guide>
        <p15:guide id="11" pos="5088">
          <p15:clr>
            <a:srgbClr val="A4A3A4"/>
          </p15:clr>
        </p15:guide>
        <p15:guide id="12" pos="6072">
          <p15:clr>
            <a:srgbClr val="A4A3A4"/>
          </p15:clr>
        </p15:guide>
        <p15:guide id="13" pos="6264">
          <p15:clr>
            <a:srgbClr val="A4A3A4"/>
          </p15:clr>
        </p15:guide>
        <p15:guide id="14" pos="2592">
          <p15:clr>
            <a:srgbClr val="A4A3A4"/>
          </p15:clr>
        </p15:guide>
        <p15:guide id="15" pos="2760">
          <p15:clr>
            <a:srgbClr val="A4A3A4"/>
          </p15:clr>
        </p15:guide>
        <p15:guide id="16" orient="horz" pos="720">
          <p15:clr>
            <a:srgbClr val="547EBF"/>
          </p15:clr>
        </p15:guide>
        <p15:guide id="17" orient="horz" pos="480">
          <p15:clr>
            <a:srgbClr val="547EBF"/>
          </p15:clr>
        </p15:guide>
        <p15:guide id="18" orient="horz" pos="984">
          <p15:clr>
            <a:srgbClr val="F26B43"/>
          </p15:clr>
        </p15:guide>
        <p15:guide id="19" orient="horz" pos="3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pic>
        <p:nvPicPr>
          <p:cNvPr id="4" name="Picture 3">
            <a:extLst>
              <a:ext uri="{FF2B5EF4-FFF2-40B4-BE49-F238E27FC236}">
                <a16:creationId xmlns:a16="http://schemas.microsoft.com/office/drawing/2014/main" id="{FA1C7509-EEF2-F812-7B9F-CEAF777FE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944" y="1525390"/>
            <a:ext cx="2998562" cy="202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447">
            <a:extLst>
              <a:ext uri="{FF2B5EF4-FFF2-40B4-BE49-F238E27FC236}">
                <a16:creationId xmlns:a16="http://schemas.microsoft.com/office/drawing/2014/main" id="{CF4C9419-2583-64D8-B3BA-BBF339355C10}"/>
              </a:ext>
            </a:extLst>
          </p:cNvPr>
          <p:cNvSpPr txBox="1">
            <a:spLocks/>
          </p:cNvSpPr>
          <p:nvPr/>
        </p:nvSpPr>
        <p:spPr>
          <a:xfrm>
            <a:off x="3891749" y="1824888"/>
            <a:ext cx="7685689" cy="2769781"/>
          </a:xfrm>
          <a:prstGeom prst="rect">
            <a:avLst/>
          </a:prstGeom>
        </p:spPr>
        <p:txBody>
          <a:bodyPr vert="horz" lIns="0" tIns="0" rIns="0" bIns="0" rtlCol="0" anchor="t" anchorCtr="0">
            <a:noAutofit/>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en-US" dirty="0"/>
              <a:t>LIME ACCESS ONLINE PLATFORM FOR TRAINING OF PEOPLE</a:t>
            </a:r>
            <a:r>
              <a:rPr lang="pl-PL" dirty="0"/>
              <a:t> </a:t>
            </a:r>
            <a:r>
              <a:rPr lang="en-US" dirty="0"/>
              <a:t>ENTERING THE PWR</a:t>
            </a:r>
            <a:br>
              <a:rPr lang="pl-PL" sz="2800" dirty="0"/>
            </a:br>
            <a:br>
              <a:rPr lang="pl-PL" sz="2400" dirty="0"/>
            </a:br>
            <a:r>
              <a:rPr lang="pl-PL" sz="2000" dirty="0">
                <a:solidFill>
                  <a:schemeClr val="accent1">
                    <a:lumMod val="50000"/>
                    <a:lumOff val="50000"/>
                  </a:schemeClr>
                </a:solidFill>
              </a:rPr>
              <a:t>REGISTRATION FOR PEOPLE ENTERING</a:t>
            </a:r>
          </a:p>
          <a:p>
            <a:endParaRPr lang="pl-PL" sz="2000" dirty="0">
              <a:solidFill>
                <a:schemeClr val="accent1">
                  <a:lumMod val="50000"/>
                  <a:lumOff val="50000"/>
                </a:schemeClr>
              </a:solidFill>
            </a:endParaRPr>
          </a:p>
          <a:p>
            <a:r>
              <a:rPr lang="pl-PL" sz="2000" dirty="0">
                <a:solidFill>
                  <a:schemeClr val="accent1">
                    <a:lumMod val="50000"/>
                    <a:lumOff val="50000"/>
                  </a:schemeClr>
                </a:solidFill>
              </a:rPr>
              <a:t>Appendix No. 6a</a:t>
            </a:r>
          </a:p>
          <a:p>
            <a:endParaRPr lang="pl-PL" sz="2000" dirty="0">
              <a:solidFill>
                <a:schemeClr val="accent1">
                  <a:lumMod val="50000"/>
                  <a:lumOff val="50000"/>
                </a:schemeClr>
              </a:solidFill>
            </a:endParaRPr>
          </a:p>
        </p:txBody>
      </p:sp>
    </p:spTree>
    <p:extLst>
      <p:ext uri="{BB962C8B-B14F-4D97-AF65-F5344CB8AC3E}">
        <p14:creationId xmlns:p14="http://schemas.microsoft.com/office/powerpoint/2010/main" val="70701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en-US" b="1" dirty="0"/>
              <a:t>Registration </a:t>
            </a:r>
            <a:r>
              <a:rPr lang="pl-PL" b="1" dirty="0"/>
              <a:t>P</a:t>
            </a:r>
            <a:r>
              <a:rPr lang="en-US" b="1" dirty="0" err="1"/>
              <a:t>anel</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1350907" y="5258958"/>
            <a:ext cx="3492061" cy="984187"/>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Please read the information clause and confirm the fact with the </a:t>
            </a:r>
            <a:r>
              <a:rPr lang="en-US" sz="1100" b="1" dirty="0"/>
              <a:t>Confirm</a:t>
            </a:r>
            <a:r>
              <a:rPr lang="en-US" sz="1100" dirty="0"/>
              <a:t> button.</a:t>
            </a:r>
            <a:endParaRPr lang="pl-PL" sz="1100" dirty="0"/>
          </a:p>
        </p:txBody>
      </p:sp>
      <p:sp>
        <p:nvSpPr>
          <p:cNvPr id="24" name="pole tekstowe 23">
            <a:extLst>
              <a:ext uri="{FF2B5EF4-FFF2-40B4-BE49-F238E27FC236}">
                <a16:creationId xmlns:a16="http://schemas.microsoft.com/office/drawing/2014/main" id="{C5A207C3-9C17-57FA-5522-646DFC92E53E}"/>
              </a:ext>
            </a:extLst>
          </p:cNvPr>
          <p:cNvSpPr txBox="1"/>
          <p:nvPr/>
        </p:nvSpPr>
        <p:spPr>
          <a:xfrm>
            <a:off x="6663884" y="5258957"/>
            <a:ext cx="3492061" cy="984187"/>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b="1" i="1" dirty="0"/>
              <a:t>Cancel </a:t>
            </a:r>
            <a:r>
              <a:rPr lang="en-US" sz="1100" i="1" dirty="0"/>
              <a:t>- Lack of consent to the processing of data results in the interruption of the registration process</a:t>
            </a:r>
            <a:endParaRPr lang="pl-PL" sz="1100" dirty="0"/>
          </a:p>
        </p:txBody>
      </p:sp>
      <p:pic>
        <p:nvPicPr>
          <p:cNvPr id="5" name="Obraz 4">
            <a:extLst>
              <a:ext uri="{FF2B5EF4-FFF2-40B4-BE49-F238E27FC236}">
                <a16:creationId xmlns:a16="http://schemas.microsoft.com/office/drawing/2014/main" id="{F2F02F44-B56E-CEC5-DD3B-7A50746352D4}"/>
              </a:ext>
            </a:extLst>
          </p:cNvPr>
          <p:cNvPicPr>
            <a:picLocks noChangeAspect="1"/>
          </p:cNvPicPr>
          <p:nvPr/>
        </p:nvPicPr>
        <p:blipFill>
          <a:blip r:embed="rId4"/>
          <a:stretch>
            <a:fillRect/>
          </a:stretch>
        </p:blipFill>
        <p:spPr>
          <a:xfrm>
            <a:off x="3493477" y="1582104"/>
            <a:ext cx="4773155" cy="2974575"/>
          </a:xfrm>
          <a:prstGeom prst="rect">
            <a:avLst/>
          </a:prstGeom>
        </p:spPr>
      </p:pic>
      <p:cxnSp>
        <p:nvCxnSpPr>
          <p:cNvPr id="7" name="Łącznik: zakrzywiony 6">
            <a:extLst>
              <a:ext uri="{FF2B5EF4-FFF2-40B4-BE49-F238E27FC236}">
                <a16:creationId xmlns:a16="http://schemas.microsoft.com/office/drawing/2014/main" id="{0F033AB8-A720-27D9-09CB-8F6B66E91B31}"/>
              </a:ext>
            </a:extLst>
          </p:cNvPr>
          <p:cNvCxnSpPr>
            <a:cxnSpLocks/>
          </p:cNvCxnSpPr>
          <p:nvPr/>
        </p:nvCxnSpPr>
        <p:spPr>
          <a:xfrm rot="5400000" flipH="1" flipV="1">
            <a:off x="3075139" y="3973115"/>
            <a:ext cx="1382529" cy="1189163"/>
          </a:xfrm>
          <a:prstGeom prst="curvedConnector3">
            <a:avLst>
              <a:gd name="adj1" fmla="val 9635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Łącznik: zakrzywiony 16">
            <a:extLst>
              <a:ext uri="{FF2B5EF4-FFF2-40B4-BE49-F238E27FC236}">
                <a16:creationId xmlns:a16="http://schemas.microsoft.com/office/drawing/2014/main" id="{16B9A8C1-6F54-6430-34C2-F087FA9D5FC8}"/>
              </a:ext>
            </a:extLst>
          </p:cNvPr>
          <p:cNvCxnSpPr>
            <a:cxnSpLocks/>
          </p:cNvCxnSpPr>
          <p:nvPr/>
        </p:nvCxnSpPr>
        <p:spPr>
          <a:xfrm rot="10800000">
            <a:off x="7416800" y="4353169"/>
            <a:ext cx="1254068" cy="922726"/>
          </a:xfrm>
          <a:prstGeom prst="curvedConnector3">
            <a:avLst>
              <a:gd name="adj1" fmla="val -47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54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en-US" b="1" dirty="0"/>
              <a:t>Registration </a:t>
            </a:r>
            <a:r>
              <a:rPr lang="pl-PL" b="1" dirty="0"/>
              <a:t>P</a:t>
            </a:r>
            <a:r>
              <a:rPr lang="en-US" b="1" dirty="0" err="1"/>
              <a:t>anel</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4162097" y="5471792"/>
            <a:ext cx="3578616" cy="910901"/>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The registration process has been successfully completed, please go to the Health and Safety Training</a:t>
            </a:r>
            <a:endParaRPr lang="pl-PL" sz="1100" dirty="0"/>
          </a:p>
        </p:txBody>
      </p:sp>
      <p:sp>
        <p:nvSpPr>
          <p:cNvPr id="5" name="Title 1">
            <a:extLst>
              <a:ext uri="{FF2B5EF4-FFF2-40B4-BE49-F238E27FC236}">
                <a16:creationId xmlns:a16="http://schemas.microsoft.com/office/drawing/2014/main" id="{137C66EA-0117-01ED-3AF7-4F6D4DACDE37}"/>
              </a:ext>
            </a:extLst>
          </p:cNvPr>
          <p:cNvSpPr txBox="1">
            <a:spLocks/>
          </p:cNvSpPr>
          <p:nvPr/>
        </p:nvSpPr>
        <p:spPr>
          <a:xfrm>
            <a:off x="4032070" y="1255817"/>
            <a:ext cx="3838669" cy="380616"/>
          </a:xfrm>
          <a:prstGeom prst="rect">
            <a:avLst/>
          </a:prstGeom>
        </p:spPr>
        <p:txBody>
          <a:bodyPr vert="horz" lIns="0" tIns="0" rIns="0" bIns="0" rtlCol="0" anchor="t" anchorCtr="0">
            <a:noAutofit/>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solidFill>
                  <a:schemeClr val="accent6"/>
                </a:solidFill>
              </a:rPr>
              <a:t>Contractor/ </a:t>
            </a:r>
            <a:r>
              <a:rPr lang="pl-PL" dirty="0" err="1">
                <a:solidFill>
                  <a:schemeClr val="accent6"/>
                </a:solidFill>
              </a:rPr>
              <a:t>Guest</a:t>
            </a:r>
            <a:r>
              <a:rPr lang="pl-PL" dirty="0">
                <a:solidFill>
                  <a:schemeClr val="accent6"/>
                </a:solidFill>
              </a:rPr>
              <a:t>:</a:t>
            </a:r>
          </a:p>
        </p:txBody>
      </p:sp>
      <p:pic>
        <p:nvPicPr>
          <p:cNvPr id="6" name="Obraz 5">
            <a:extLst>
              <a:ext uri="{FF2B5EF4-FFF2-40B4-BE49-F238E27FC236}">
                <a16:creationId xmlns:a16="http://schemas.microsoft.com/office/drawing/2014/main" id="{93EA5A04-DB39-D8B5-A4C9-A4290B37B00B}"/>
              </a:ext>
            </a:extLst>
          </p:cNvPr>
          <p:cNvPicPr>
            <a:picLocks noChangeAspect="1"/>
          </p:cNvPicPr>
          <p:nvPr/>
        </p:nvPicPr>
        <p:blipFill>
          <a:blip r:embed="rId4"/>
          <a:srcRect b="75974"/>
          <a:stretch>
            <a:fillRect/>
          </a:stretch>
        </p:blipFill>
        <p:spPr>
          <a:xfrm>
            <a:off x="4415070" y="2321788"/>
            <a:ext cx="2691230" cy="748257"/>
          </a:xfrm>
          <a:prstGeom prst="rect">
            <a:avLst/>
          </a:prstGeom>
        </p:spPr>
      </p:pic>
      <p:pic>
        <p:nvPicPr>
          <p:cNvPr id="8" name="Obraz 7">
            <a:extLst>
              <a:ext uri="{FF2B5EF4-FFF2-40B4-BE49-F238E27FC236}">
                <a16:creationId xmlns:a16="http://schemas.microsoft.com/office/drawing/2014/main" id="{7F28C6F3-81E8-C314-86D1-168247E9DAF5}"/>
              </a:ext>
            </a:extLst>
          </p:cNvPr>
          <p:cNvPicPr>
            <a:picLocks noChangeAspect="1"/>
          </p:cNvPicPr>
          <p:nvPr/>
        </p:nvPicPr>
        <p:blipFill>
          <a:blip r:embed="rId4"/>
          <a:srcRect t="73007"/>
          <a:stretch>
            <a:fillRect/>
          </a:stretch>
        </p:blipFill>
        <p:spPr>
          <a:xfrm>
            <a:off x="4404471" y="3070045"/>
            <a:ext cx="2691230" cy="840665"/>
          </a:xfrm>
          <a:prstGeom prst="rect">
            <a:avLst/>
          </a:prstGeom>
        </p:spPr>
      </p:pic>
      <p:cxnSp>
        <p:nvCxnSpPr>
          <p:cNvPr id="11" name="Łącznik prosty ze strzałką 10">
            <a:extLst>
              <a:ext uri="{FF2B5EF4-FFF2-40B4-BE49-F238E27FC236}">
                <a16:creationId xmlns:a16="http://schemas.microsoft.com/office/drawing/2014/main" id="{39D664E9-9CCC-7494-766B-C31426679650}"/>
              </a:ext>
            </a:extLst>
          </p:cNvPr>
          <p:cNvCxnSpPr>
            <a:cxnSpLocks/>
          </p:cNvCxnSpPr>
          <p:nvPr/>
        </p:nvCxnSpPr>
        <p:spPr>
          <a:xfrm flipV="1">
            <a:off x="5817429" y="3785664"/>
            <a:ext cx="0" cy="1686128"/>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291165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az 16">
            <a:extLst>
              <a:ext uri="{FF2B5EF4-FFF2-40B4-BE49-F238E27FC236}">
                <a16:creationId xmlns:a16="http://schemas.microsoft.com/office/drawing/2014/main" id="{4E671169-42E0-F9D5-0FA9-8B8AE0C46BBC}"/>
              </a:ext>
            </a:extLst>
          </p:cNvPr>
          <p:cNvPicPr>
            <a:picLocks noChangeAspect="1"/>
          </p:cNvPicPr>
          <p:nvPr/>
        </p:nvPicPr>
        <p:blipFill>
          <a:blip r:embed="rId4"/>
          <a:stretch>
            <a:fillRect/>
          </a:stretch>
        </p:blipFill>
        <p:spPr>
          <a:xfrm>
            <a:off x="6518280" y="1981697"/>
            <a:ext cx="5301704" cy="2850498"/>
          </a:xfrm>
          <a:prstGeom prst="rect">
            <a:avLst/>
          </a:prstGeom>
        </p:spPr>
      </p:pic>
      <p:pic>
        <p:nvPicPr>
          <p:cNvPr id="9" name="Obraz 8">
            <a:extLst>
              <a:ext uri="{FF2B5EF4-FFF2-40B4-BE49-F238E27FC236}">
                <a16:creationId xmlns:a16="http://schemas.microsoft.com/office/drawing/2014/main" id="{9C68CE9E-EA0A-F121-A60F-909CFA75868E}"/>
              </a:ext>
            </a:extLst>
          </p:cNvPr>
          <p:cNvPicPr>
            <a:picLocks noChangeAspect="1"/>
          </p:cNvPicPr>
          <p:nvPr/>
        </p:nvPicPr>
        <p:blipFill>
          <a:blip r:embed="rId5"/>
          <a:stretch>
            <a:fillRect/>
          </a:stretch>
        </p:blipFill>
        <p:spPr>
          <a:xfrm>
            <a:off x="491729" y="1872416"/>
            <a:ext cx="5301704" cy="2959779"/>
          </a:xfrm>
          <a:prstGeom prst="rect">
            <a:avLst/>
          </a:prstGeom>
        </p:spPr>
      </p:pic>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err="1"/>
              <a:t>Registration</a:t>
            </a:r>
            <a:r>
              <a:rPr lang="pl-PL" b="1" dirty="0"/>
              <a:t> Panel (</a:t>
            </a:r>
            <a:r>
              <a:rPr lang="pl-PL" b="1" dirty="0" err="1"/>
              <a:t>training</a:t>
            </a:r>
            <a:r>
              <a:rPr lang="pl-PL" b="1" dirty="0"/>
              <a:t>)</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3634155" y="5471792"/>
            <a:ext cx="4814276" cy="93345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Contractor/Guest health and safety training must be completed. </a:t>
            </a:r>
            <a:endParaRPr lang="pl-PL" sz="1100" dirty="0"/>
          </a:p>
          <a:p>
            <a:pPr algn="ctr">
              <a:lnSpc>
                <a:spcPct val="100000"/>
              </a:lnSpc>
              <a:spcBef>
                <a:spcPts val="900"/>
              </a:spcBef>
              <a:buClr>
                <a:schemeClr val="tx1"/>
              </a:buClr>
              <a:buSzPct val="100000"/>
            </a:pPr>
            <a:r>
              <a:rPr lang="en-US" sz="1100" dirty="0"/>
              <a:t>At the end of the training, there will be a test with questions</a:t>
            </a:r>
            <a:r>
              <a:rPr lang="pl-PL" sz="1100" dirty="0"/>
              <a:t> (for </a:t>
            </a:r>
            <a:r>
              <a:rPr lang="pl-PL" sz="1100" dirty="0" err="1"/>
              <a:t>contractors</a:t>
            </a:r>
            <a:r>
              <a:rPr lang="pl-PL" sz="1100" dirty="0"/>
              <a:t>).</a:t>
            </a:r>
          </a:p>
        </p:txBody>
      </p:sp>
      <p:sp>
        <p:nvSpPr>
          <p:cNvPr id="7" name="Title 1">
            <a:extLst>
              <a:ext uri="{FF2B5EF4-FFF2-40B4-BE49-F238E27FC236}">
                <a16:creationId xmlns:a16="http://schemas.microsoft.com/office/drawing/2014/main" id="{4D211E6F-B89C-FCD6-FD13-9D5ED787D871}"/>
              </a:ext>
            </a:extLst>
          </p:cNvPr>
          <p:cNvSpPr txBox="1">
            <a:spLocks/>
          </p:cNvSpPr>
          <p:nvPr/>
        </p:nvSpPr>
        <p:spPr>
          <a:xfrm>
            <a:off x="8101811"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err="1">
                <a:solidFill>
                  <a:schemeClr val="accent6"/>
                </a:solidFill>
              </a:rPr>
              <a:t>Guest</a:t>
            </a:r>
            <a:r>
              <a:rPr lang="pl-PL" dirty="0">
                <a:solidFill>
                  <a:schemeClr val="accent6"/>
                </a:solidFill>
              </a:rPr>
              <a:t>:</a:t>
            </a:r>
          </a:p>
        </p:txBody>
      </p:sp>
      <p:sp>
        <p:nvSpPr>
          <p:cNvPr id="8" name="Title 1">
            <a:extLst>
              <a:ext uri="{FF2B5EF4-FFF2-40B4-BE49-F238E27FC236}">
                <a16:creationId xmlns:a16="http://schemas.microsoft.com/office/drawing/2014/main" id="{8823D6E4-D108-68FF-6B0B-A9F114F8D889}"/>
              </a:ext>
            </a:extLst>
          </p:cNvPr>
          <p:cNvSpPr txBox="1">
            <a:spLocks/>
          </p:cNvSpPr>
          <p:nvPr/>
        </p:nvSpPr>
        <p:spPr>
          <a:xfrm>
            <a:off x="2392066"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solidFill>
                  <a:schemeClr val="accent6"/>
                </a:solidFill>
              </a:rPr>
              <a:t>Contractor:</a:t>
            </a:r>
          </a:p>
        </p:txBody>
      </p:sp>
      <p:cxnSp>
        <p:nvCxnSpPr>
          <p:cNvPr id="11" name="Łącznik prosty ze strzałką 10">
            <a:extLst>
              <a:ext uri="{FF2B5EF4-FFF2-40B4-BE49-F238E27FC236}">
                <a16:creationId xmlns:a16="http://schemas.microsoft.com/office/drawing/2014/main" id="{9A315BE7-E93D-2D6E-DEEB-D8002EC377B4}"/>
              </a:ext>
            </a:extLst>
          </p:cNvPr>
          <p:cNvCxnSpPr>
            <a:cxnSpLocks/>
          </p:cNvCxnSpPr>
          <p:nvPr/>
        </p:nvCxnSpPr>
        <p:spPr>
          <a:xfrm flipV="1">
            <a:off x="6138364" y="2558040"/>
            <a:ext cx="3373231" cy="2918933"/>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
        <p:nvSpPr>
          <p:cNvPr id="13" name="Owal 12">
            <a:extLst>
              <a:ext uri="{FF2B5EF4-FFF2-40B4-BE49-F238E27FC236}">
                <a16:creationId xmlns:a16="http://schemas.microsoft.com/office/drawing/2014/main" id="{57E64306-3419-4111-7B57-B53D29256204}"/>
              </a:ext>
            </a:extLst>
          </p:cNvPr>
          <p:cNvSpPr/>
          <p:nvPr/>
        </p:nvSpPr>
        <p:spPr>
          <a:xfrm>
            <a:off x="2680405" y="1837284"/>
            <a:ext cx="2833155" cy="105077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Owal 14">
            <a:extLst>
              <a:ext uri="{FF2B5EF4-FFF2-40B4-BE49-F238E27FC236}">
                <a16:creationId xmlns:a16="http://schemas.microsoft.com/office/drawing/2014/main" id="{D0A02126-231F-B41D-0A3A-54F95598AF6E}"/>
              </a:ext>
            </a:extLst>
          </p:cNvPr>
          <p:cNvSpPr/>
          <p:nvPr/>
        </p:nvSpPr>
        <p:spPr>
          <a:xfrm>
            <a:off x="8809668" y="1718080"/>
            <a:ext cx="2833155" cy="105077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9" name="Łącznik prosty ze strzałką 18">
            <a:extLst>
              <a:ext uri="{FF2B5EF4-FFF2-40B4-BE49-F238E27FC236}">
                <a16:creationId xmlns:a16="http://schemas.microsoft.com/office/drawing/2014/main" id="{CA2D3EDF-8488-DA5D-7569-B403C7819931}"/>
              </a:ext>
            </a:extLst>
          </p:cNvPr>
          <p:cNvCxnSpPr>
            <a:cxnSpLocks/>
          </p:cNvCxnSpPr>
          <p:nvPr/>
        </p:nvCxnSpPr>
        <p:spPr>
          <a:xfrm flipH="1" flipV="1">
            <a:off x="4312275" y="2768851"/>
            <a:ext cx="1433850" cy="270294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33772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81AB4BFA-056C-9A98-6D46-8ACF3C42B7E3}"/>
              </a:ext>
            </a:extLst>
          </p:cNvPr>
          <p:cNvPicPr>
            <a:picLocks noChangeAspect="1"/>
          </p:cNvPicPr>
          <p:nvPr/>
        </p:nvPicPr>
        <p:blipFill>
          <a:blip r:embed="rId4"/>
          <a:stretch>
            <a:fillRect/>
          </a:stretch>
        </p:blipFill>
        <p:spPr>
          <a:xfrm>
            <a:off x="2853833" y="1647838"/>
            <a:ext cx="6307015" cy="2547252"/>
          </a:xfrm>
          <a:prstGeom prst="rect">
            <a:avLst/>
          </a:prstGeom>
        </p:spPr>
      </p:pic>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err="1"/>
              <a:t>Registration</a:t>
            </a:r>
            <a:r>
              <a:rPr lang="pl-PL" b="1" dirty="0"/>
              <a:t> (</a:t>
            </a:r>
            <a:r>
              <a:rPr lang="pl-PL" b="1" dirty="0" err="1"/>
              <a:t>completion</a:t>
            </a:r>
            <a:r>
              <a:rPr lang="pl-PL" b="1" dirty="0"/>
              <a:t>) </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2738135" y="5092262"/>
            <a:ext cx="6440214" cy="1316421"/>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Thank you for completing the training. </a:t>
            </a:r>
            <a:endParaRPr lang="pl-PL" sz="1100" dirty="0"/>
          </a:p>
          <a:p>
            <a:pPr algn="ctr">
              <a:lnSpc>
                <a:spcPct val="100000"/>
              </a:lnSpc>
              <a:spcBef>
                <a:spcPts val="900"/>
              </a:spcBef>
              <a:buClr>
                <a:schemeClr val="tx1"/>
              </a:buClr>
              <a:buSzPct val="100000"/>
            </a:pPr>
            <a:r>
              <a:rPr lang="en-US" sz="1100" dirty="0"/>
              <a:t>Please come to the Pass Office, where the data provided during registration will be verified. Only after successful verification will it be possible to obtain a pass and enter the company premise</a:t>
            </a:r>
            <a:r>
              <a:rPr lang="pl-PL" sz="1100" dirty="0"/>
              <a:t>.</a:t>
            </a:r>
          </a:p>
        </p:txBody>
      </p:sp>
      <p:cxnSp>
        <p:nvCxnSpPr>
          <p:cNvPr id="4" name="Łącznik prosty ze strzałką 3">
            <a:extLst>
              <a:ext uri="{FF2B5EF4-FFF2-40B4-BE49-F238E27FC236}">
                <a16:creationId xmlns:a16="http://schemas.microsoft.com/office/drawing/2014/main" id="{DE2BB0C3-1540-3458-26ED-8D3263924F1F}"/>
              </a:ext>
            </a:extLst>
          </p:cNvPr>
          <p:cNvCxnSpPr>
            <a:cxnSpLocks/>
          </p:cNvCxnSpPr>
          <p:nvPr/>
        </p:nvCxnSpPr>
        <p:spPr>
          <a:xfrm flipV="1">
            <a:off x="6007341" y="3524738"/>
            <a:ext cx="870197" cy="1567524"/>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346663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AB6264FC-ABC8-5082-661F-B55A757CC1B6}"/>
              </a:ext>
            </a:extLst>
          </p:cNvPr>
          <p:cNvSpPr txBox="1"/>
          <p:nvPr>
            <p:custDataLst>
              <p:tags r:id="rId2"/>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4" name="Title 1">
            <a:extLst>
              <a:ext uri="{FF2B5EF4-FFF2-40B4-BE49-F238E27FC236}">
                <a16:creationId xmlns:a16="http://schemas.microsoft.com/office/drawing/2014/main" id="{620D1F67-CCC7-CA70-45DF-C2839FF42477}"/>
              </a:ext>
            </a:extLst>
          </p:cNvPr>
          <p:cNvSpPr>
            <a:spLocks noGrp="1"/>
          </p:cNvSpPr>
          <p:nvPr>
            <p:ph type="title"/>
          </p:nvPr>
        </p:nvSpPr>
        <p:spPr>
          <a:xfrm>
            <a:off x="694944" y="365125"/>
            <a:ext cx="10817352" cy="538517"/>
          </a:xfrm>
        </p:spPr>
        <p:txBody>
          <a:bodyPr>
            <a:normAutofit/>
          </a:bodyPr>
          <a:lstStyle/>
          <a:p>
            <a:r>
              <a:rPr lang="en-US" dirty="0"/>
              <a:t>Export control classification</a:t>
            </a:r>
          </a:p>
        </p:txBody>
      </p:sp>
      <p:sp>
        <p:nvSpPr>
          <p:cNvPr id="5" name="Rectangle 2">
            <a:extLst>
              <a:ext uri="{FF2B5EF4-FFF2-40B4-BE49-F238E27FC236}">
                <a16:creationId xmlns:a16="http://schemas.microsoft.com/office/drawing/2014/main" id="{509C05E8-3BC0-EACC-265E-B9692C8B0D7D}"/>
              </a:ext>
            </a:extLst>
          </p:cNvPr>
          <p:cNvSpPr>
            <a:spLocks noChangeArrowheads="1"/>
          </p:cNvSpPr>
          <p:nvPr/>
        </p:nvSpPr>
        <p:spPr bwMode="auto">
          <a:xfrm>
            <a:off x="5122897" y="1321444"/>
            <a:ext cx="230670" cy="236278"/>
          </a:xfrm>
          <a:prstGeom prst="rect">
            <a:avLst/>
          </a:prstGeom>
          <a:solidFill>
            <a:schemeClr val="bg1"/>
          </a:solidFill>
          <a:ln w="19050">
            <a:solidFill>
              <a:srgbClr val="000000"/>
            </a:solidFill>
            <a:miter lim="800000"/>
            <a:headEnd/>
            <a:tailEnd/>
          </a:ln>
        </p:spPr>
        <p:txBody>
          <a:bodyPr lIns="0" tIns="0" rIns="0" bIns="0" anchor="ctr"/>
          <a:lstStyle/>
          <a:p>
            <a:pPr marL="0" marR="0" lvl="0" indent="0" algn="ctr" defTabSz="681038" rtl="0" eaLnBrk="0" fontAlgn="auto" latinLnBrk="0" hangingPunct="0">
              <a:lnSpc>
                <a:spcPct val="100000"/>
              </a:lnSpc>
              <a:spcBef>
                <a:spcPct val="20000"/>
              </a:spcBef>
              <a:spcAft>
                <a:spcPts val="0"/>
              </a:spcAft>
              <a:buClrTx/>
              <a:buSzPct val="100000"/>
              <a:buFontTx/>
              <a:buNone/>
              <a:tabLst>
                <a:tab pos="3592513" algn="l"/>
              </a:tabLst>
              <a:defRPr/>
            </a:pPr>
            <a:r>
              <a:rPr kumimoji="0" lang="pl-PL" sz="1400" u="none" strike="noStrike" kern="1200" cap="none" spc="0" normalizeH="0" baseline="0" noProof="0" dirty="0">
                <a:ln>
                  <a:noFill/>
                </a:ln>
                <a:solidFill>
                  <a:srgbClr val="000000"/>
                </a:solidFill>
                <a:effectLst/>
                <a:uLnTx/>
                <a:uFillTx/>
                <a:latin typeface="Arial Narrow" panose="020B0604020202020204" pitchFamily="34" charset="0"/>
                <a:cs typeface="Arial Narrow" panose="020B0604020202020204" pitchFamily="34" charset="0"/>
              </a:rPr>
              <a:t>X</a:t>
            </a:r>
            <a:endParaRPr kumimoji="0" lang="en-CA" sz="1400" u="none" strike="noStrike" kern="1200" cap="none" spc="0" normalizeH="0" baseline="0" noProof="0" dirty="0">
              <a:ln>
                <a:noFill/>
              </a:ln>
              <a:solidFill>
                <a:srgbClr val="000000"/>
              </a:solidFill>
              <a:effectLst/>
              <a:uLnTx/>
              <a:uFillTx/>
              <a:latin typeface="Arial Narrow" panose="020B0604020202020204" pitchFamily="34" charset="0"/>
              <a:cs typeface="Arial Narrow" panose="020B0604020202020204" pitchFamily="34" charset="0"/>
            </a:endParaRPr>
          </a:p>
        </p:txBody>
      </p:sp>
      <p:sp>
        <p:nvSpPr>
          <p:cNvPr id="6" name="TextBox 19">
            <a:extLst>
              <a:ext uri="{FF2B5EF4-FFF2-40B4-BE49-F238E27FC236}">
                <a16:creationId xmlns:a16="http://schemas.microsoft.com/office/drawing/2014/main" id="{926EF5ED-0746-6412-8C0E-7320F33EE030}"/>
              </a:ext>
            </a:extLst>
          </p:cNvPr>
          <p:cNvSpPr txBox="1"/>
          <p:nvPr/>
        </p:nvSpPr>
        <p:spPr>
          <a:xfrm>
            <a:off x="5486736" y="1283505"/>
            <a:ext cx="1628272" cy="29864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Times New Roman"/>
                <a:cs typeface="Times New Roman"/>
              </a:rPr>
              <a:t>Check this box if the document contains „no technical </a:t>
            </a:r>
            <a:r>
              <a:rPr kumimoji="0" lang="en-US" sz="900" b="0" i="0" u="none" strike="noStrike" kern="1200" cap="none" spc="0" normalizeH="0" baseline="0" dirty="0">
                <a:ln>
                  <a:noFill/>
                </a:ln>
                <a:solidFill>
                  <a:srgbClr val="000000"/>
                </a:solidFill>
                <a:effectLst/>
                <a:uLnTx/>
                <a:uFillTx/>
                <a:latin typeface="+mj-lt"/>
                <a:ea typeface="Times New Roman"/>
                <a:cs typeface="Times New Roman"/>
              </a:rPr>
              <a:t>data</a:t>
            </a:r>
            <a:r>
              <a:rPr kumimoji="0" lang="en-US" sz="900" b="0" i="0" u="none" strike="noStrike" kern="1200" cap="none" spc="0" normalizeH="0" baseline="0" noProof="0" dirty="0">
                <a:ln>
                  <a:noFill/>
                </a:ln>
                <a:solidFill>
                  <a:srgbClr val="000000"/>
                </a:solidFill>
                <a:effectLst/>
                <a:uLnTx/>
                <a:uFillTx/>
                <a:latin typeface="+mj-lt"/>
                <a:ea typeface="Times New Roman"/>
                <a:cs typeface="Times New Roman"/>
              </a:rPr>
              <a:t>”</a:t>
            </a:r>
            <a:endParaRPr kumimoji="0" lang="en-US" sz="900" u="none" strike="noStrike" kern="1200" cap="none" spc="0" normalizeH="0" baseline="0" noProof="0" dirty="0">
              <a:ln>
                <a:noFill/>
              </a:ln>
              <a:solidFill>
                <a:srgbClr val="000000"/>
              </a:solidFill>
              <a:effectLst/>
              <a:uLnTx/>
              <a:uFillTx/>
              <a:latin typeface="+mj-lt"/>
              <a:cs typeface="Arial Narrow" panose="020B0604020202020204" pitchFamily="34" charset="0"/>
            </a:endParaRPr>
          </a:p>
        </p:txBody>
      </p:sp>
      <p:sp>
        <p:nvSpPr>
          <p:cNvPr id="7" name="TextBox 20">
            <a:extLst>
              <a:ext uri="{FF2B5EF4-FFF2-40B4-BE49-F238E27FC236}">
                <a16:creationId xmlns:a16="http://schemas.microsoft.com/office/drawing/2014/main" id="{B228A2C3-63C6-8C81-B05E-4B868E6E76DF}"/>
              </a:ext>
            </a:extLst>
          </p:cNvPr>
          <p:cNvSpPr txBox="1"/>
          <p:nvPr/>
        </p:nvSpPr>
        <p:spPr>
          <a:xfrm>
            <a:off x="7185880" y="1330771"/>
            <a:ext cx="263347" cy="20411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900"/>
              </a:spcBef>
              <a:spcAft>
                <a:spcPts val="0"/>
              </a:spcAft>
              <a:buClr>
                <a:srgbClr val="000000"/>
              </a:buClr>
              <a:buSzPct val="100000"/>
              <a:buFontTx/>
              <a:buNone/>
              <a:tabLst/>
              <a:defRPr/>
            </a:pPr>
            <a:r>
              <a:rPr lang="pl-PL" sz="1100" u="sng" dirty="0">
                <a:solidFill>
                  <a:srgbClr val="000000"/>
                </a:solidFill>
                <a:latin typeface="Arial Narrow" panose="020B0604020202020204" pitchFamily="34" charset="0"/>
                <a:cs typeface="Arial Narrow" panose="020B0604020202020204" pitchFamily="34" charset="0"/>
              </a:rPr>
              <a:t>OR</a:t>
            </a:r>
            <a:endParaRPr kumimoji="0" lang="en-CA" sz="1100" u="sng" strike="noStrike" kern="1200" cap="none" spc="0" normalizeH="0" baseline="0" noProof="0" dirty="0">
              <a:ln>
                <a:noFill/>
              </a:ln>
              <a:solidFill>
                <a:srgbClr val="000000"/>
              </a:solidFill>
              <a:effectLst/>
              <a:uLnTx/>
              <a:uFillTx/>
              <a:latin typeface="Arial Narrow" panose="020B0604020202020204" pitchFamily="34" charset="0"/>
              <a:cs typeface="Arial Narrow" panose="020B0604020202020204" pitchFamily="34" charset="0"/>
            </a:endParaRPr>
          </a:p>
        </p:txBody>
      </p:sp>
      <p:sp>
        <p:nvSpPr>
          <p:cNvPr id="8" name="TextBox 21">
            <a:extLst>
              <a:ext uri="{FF2B5EF4-FFF2-40B4-BE49-F238E27FC236}">
                <a16:creationId xmlns:a16="http://schemas.microsoft.com/office/drawing/2014/main" id="{BA593EA6-1243-4620-0188-140AD3F3BCB2}"/>
              </a:ext>
            </a:extLst>
          </p:cNvPr>
          <p:cNvSpPr txBox="1"/>
          <p:nvPr/>
        </p:nvSpPr>
        <p:spPr>
          <a:xfrm>
            <a:off x="7520100" y="1283505"/>
            <a:ext cx="3971510" cy="326684"/>
          </a:xfrm>
          <a:prstGeom prst="rect">
            <a:avLst/>
          </a:prstGeom>
          <a:noFill/>
        </p:spPr>
        <p:txBody>
          <a:bodyPr wrap="square" lIns="0" tIns="0" rIns="0" bIns="0" rtlCol="0">
            <a:noAutofit/>
          </a:bodyPr>
          <a:lstStyle/>
          <a:p>
            <a:pPr marL="0" indent="0">
              <a:spcBef>
                <a:spcPts val="0"/>
              </a:spcBef>
            </a:pPr>
            <a:r>
              <a:rPr lang="en-US" sz="900" dirty="0">
                <a:latin typeface="+mj-lt"/>
                <a:cs typeface="Calibri" panose="020F0502020204030204" pitchFamily="34" charset="0"/>
              </a:rPr>
              <a:t>Summarize the export classification of all slides </a:t>
            </a:r>
          </a:p>
          <a:p>
            <a:pPr marL="0" indent="0">
              <a:spcBef>
                <a:spcPts val="0"/>
              </a:spcBef>
            </a:pPr>
            <a:r>
              <a:rPr lang="en-US" sz="900" dirty="0">
                <a:latin typeface="+mj-lt"/>
                <a:cs typeface="Calibri" panose="020F0502020204030204" pitchFamily="34" charset="0"/>
              </a:rPr>
              <a:t>in this presentation as instructed below </a:t>
            </a:r>
          </a:p>
        </p:txBody>
      </p:sp>
      <p:graphicFrame>
        <p:nvGraphicFramePr>
          <p:cNvPr id="9" name="Table 22">
            <a:extLst>
              <a:ext uri="{FF2B5EF4-FFF2-40B4-BE49-F238E27FC236}">
                <a16:creationId xmlns:a16="http://schemas.microsoft.com/office/drawing/2014/main" id="{3331C59B-FB2B-99FB-89F1-C3966223D823}"/>
              </a:ext>
            </a:extLst>
          </p:cNvPr>
          <p:cNvGraphicFramePr>
            <a:graphicFrameLocks noGrp="1"/>
          </p:cNvGraphicFramePr>
          <p:nvPr>
            <p:extLst>
              <p:ext uri="{D42A27DB-BD31-4B8C-83A1-F6EECF244321}">
                <p14:modId xmlns:p14="http://schemas.microsoft.com/office/powerpoint/2010/main" val="1802796539"/>
              </p:ext>
            </p:extLst>
          </p:nvPr>
        </p:nvGraphicFramePr>
        <p:xfrm>
          <a:off x="5122897" y="886525"/>
          <a:ext cx="6473230" cy="321197"/>
        </p:xfrm>
        <a:graphic>
          <a:graphicData uri="http://schemas.openxmlformats.org/drawingml/2006/table">
            <a:tbl>
              <a:tblPr firstRow="1" firstCol="1" bandRow="1"/>
              <a:tblGrid>
                <a:gridCol w="1873885">
                  <a:extLst>
                    <a:ext uri="{9D8B030D-6E8A-4147-A177-3AD203B41FA5}">
                      <a16:colId xmlns:a16="http://schemas.microsoft.com/office/drawing/2014/main" val="20000"/>
                    </a:ext>
                  </a:extLst>
                </a:gridCol>
                <a:gridCol w="1679354">
                  <a:extLst>
                    <a:ext uri="{9D8B030D-6E8A-4147-A177-3AD203B41FA5}">
                      <a16:colId xmlns:a16="http://schemas.microsoft.com/office/drawing/2014/main" val="20001"/>
                    </a:ext>
                  </a:extLst>
                </a:gridCol>
                <a:gridCol w="1345003">
                  <a:extLst>
                    <a:ext uri="{9D8B030D-6E8A-4147-A177-3AD203B41FA5}">
                      <a16:colId xmlns:a16="http://schemas.microsoft.com/office/drawing/2014/main" val="20002"/>
                    </a:ext>
                  </a:extLst>
                </a:gridCol>
                <a:gridCol w="1574988">
                  <a:extLst>
                    <a:ext uri="{9D8B030D-6E8A-4147-A177-3AD203B41FA5}">
                      <a16:colId xmlns:a16="http://schemas.microsoft.com/office/drawing/2014/main" val="20003"/>
                    </a:ext>
                  </a:extLst>
                </a:gridCol>
              </a:tblGrid>
              <a:tr h="321197">
                <a:tc>
                  <a:txBody>
                    <a:bodyPr/>
                    <a:lstStyle/>
                    <a:p>
                      <a:pPr marL="0" marR="0" lvl="0" indent="0" algn="l" defTabSz="685800" rtl="0" eaLnBrk="1" fontAlgn="auto" latinLnBrk="0" hangingPunct="1">
                        <a:lnSpc>
                          <a:spcPct val="100000"/>
                        </a:lnSpc>
                        <a:spcBef>
                          <a:spcPts val="0"/>
                        </a:spcBef>
                        <a:spcAft>
                          <a:spcPts val="1200"/>
                        </a:spcAft>
                        <a:buClrTx/>
                        <a:buSzTx/>
                        <a:buFontTx/>
                        <a:buNone/>
                        <a:tabLst/>
                        <a:defRPr/>
                      </a:pPr>
                      <a:r>
                        <a:rPr lang="pl-PL" sz="800" b="1" kern="1200" dirty="0">
                          <a:solidFill>
                            <a:schemeClr val="bg1"/>
                          </a:solidFill>
                          <a:effectLst/>
                          <a:latin typeface="+mj-lt"/>
                          <a:ea typeface="Times New Roman"/>
                          <a:cs typeface="Arial" panose="020B0604020202020204" pitchFamily="34" charset="0"/>
                        </a:rPr>
                        <a:t>DATE</a:t>
                      </a:r>
                      <a:r>
                        <a:rPr lang="pl-PL" sz="800" b="1" dirty="0">
                          <a:solidFill>
                            <a:schemeClr val="bg1"/>
                          </a:solidFill>
                          <a:effectLst/>
                          <a:latin typeface="+mj-lt"/>
                          <a:ea typeface="Times New Roman"/>
                          <a:cs typeface="Times New Roman"/>
                        </a:rPr>
                        <a:t> OF MARKING (YYYY-MM-DD)</a:t>
                      </a:r>
                      <a:endParaRPr lang="en-US" sz="800" b="1" dirty="0">
                        <a:solidFill>
                          <a:schemeClr val="bg1"/>
                        </a:solidFill>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spcAft>
                          <a:spcPts val="1200"/>
                        </a:spcAft>
                      </a:pPr>
                      <a:r>
                        <a:rPr lang="pl-PL" sz="800" i="0" kern="1200" dirty="0">
                          <a:solidFill>
                            <a:schemeClr val="tx1"/>
                          </a:solidFill>
                          <a:latin typeface="Calibri"/>
                          <a:ea typeface="+mn-ea"/>
                          <a:cs typeface="+mn-cs"/>
                        </a:rPr>
                        <a:t>22</a:t>
                      </a:r>
                      <a:r>
                        <a:rPr lang="en-US" sz="800" i="0" kern="1200" dirty="0">
                          <a:solidFill>
                            <a:schemeClr val="tx1"/>
                          </a:solidFill>
                          <a:latin typeface="Calibri"/>
                          <a:ea typeface="+mn-ea"/>
                          <a:cs typeface="+mn-cs"/>
                        </a:rPr>
                        <a:t>.</a:t>
                      </a:r>
                      <a:r>
                        <a:rPr lang="pl-PL" sz="800" i="0" kern="1200" dirty="0">
                          <a:solidFill>
                            <a:schemeClr val="tx1"/>
                          </a:solidFill>
                          <a:latin typeface="Calibri"/>
                          <a:ea typeface="+mn-ea"/>
                          <a:cs typeface="+mn-cs"/>
                        </a:rPr>
                        <a:t>08</a:t>
                      </a:r>
                      <a:r>
                        <a:rPr lang="en-US" sz="800" i="0" kern="1200" dirty="0">
                          <a:solidFill>
                            <a:schemeClr val="tx1"/>
                          </a:solidFill>
                          <a:latin typeface="Calibri"/>
                          <a:ea typeface="+mn-ea"/>
                          <a:cs typeface="+mn-cs"/>
                        </a:rPr>
                        <a:t>.202</a:t>
                      </a:r>
                      <a:r>
                        <a:rPr lang="pl-PL" sz="800" i="0" kern="1200" dirty="0">
                          <a:solidFill>
                            <a:schemeClr val="tx1"/>
                          </a:solidFill>
                          <a:latin typeface="Calibri"/>
                          <a:ea typeface="+mn-ea"/>
                          <a:cs typeface="+mn-cs"/>
                        </a:rPr>
                        <a:t>5</a:t>
                      </a:r>
                      <a:endParaRPr lang="en-US" sz="800" i="0" kern="1200" dirty="0">
                        <a:solidFill>
                          <a:schemeClr val="tx1"/>
                        </a:solidFill>
                        <a:latin typeface="Calibri"/>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pl-PL" sz="800" b="1" kern="1200" dirty="0">
                          <a:solidFill>
                            <a:schemeClr val="bg1"/>
                          </a:solidFill>
                          <a:effectLst/>
                          <a:latin typeface="+mn-lt"/>
                          <a:ea typeface="Times New Roman"/>
                          <a:cs typeface="Times New Roman"/>
                        </a:rPr>
                        <a:t>BADGE (XX-#####):</a:t>
                      </a:r>
                      <a:endParaRPr lang="en-US" sz="800" b="1" kern="1200" dirty="0">
                        <a:solidFill>
                          <a:schemeClr val="bg1"/>
                        </a:solidFill>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spcAft>
                          <a:spcPts val="1200"/>
                        </a:spcAft>
                      </a:pPr>
                      <a:r>
                        <a:rPr lang="en-US" sz="800" i="1" kern="1200" dirty="0">
                          <a:solidFill>
                            <a:schemeClr val="tx1"/>
                          </a:solidFill>
                          <a:latin typeface="Calibri"/>
                          <a:ea typeface="+mn-ea"/>
                          <a:cs typeface="+mn-cs"/>
                        </a:rPr>
                        <a:t>P536717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0" name="Picture 23">
            <a:extLst>
              <a:ext uri="{FF2B5EF4-FFF2-40B4-BE49-F238E27FC236}">
                <a16:creationId xmlns:a16="http://schemas.microsoft.com/office/drawing/2014/main" id="{DA09E4FD-1705-B885-6998-507EFA212363}"/>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a:ext>
            </a:extLst>
          </a:blip>
          <a:srcRect t="-269"/>
          <a:stretch/>
        </p:blipFill>
        <p:spPr>
          <a:xfrm>
            <a:off x="758951" y="1678544"/>
            <a:ext cx="4330209" cy="3125448"/>
          </a:xfrm>
          <a:prstGeom prst="rect">
            <a:avLst/>
          </a:prstGeom>
        </p:spPr>
      </p:pic>
      <p:graphicFrame>
        <p:nvGraphicFramePr>
          <p:cNvPr id="11" name="Table 24">
            <a:extLst>
              <a:ext uri="{FF2B5EF4-FFF2-40B4-BE49-F238E27FC236}">
                <a16:creationId xmlns:a16="http://schemas.microsoft.com/office/drawing/2014/main" id="{AC1D717D-467A-FA33-713B-55EBBB9F5091}"/>
              </a:ext>
            </a:extLst>
          </p:cNvPr>
          <p:cNvGraphicFramePr>
            <a:graphicFrameLocks noGrp="1"/>
          </p:cNvGraphicFramePr>
          <p:nvPr/>
        </p:nvGraphicFramePr>
        <p:xfrm>
          <a:off x="5139232" y="1685972"/>
          <a:ext cx="6440560" cy="3127127"/>
        </p:xfrm>
        <a:graphic>
          <a:graphicData uri="http://schemas.openxmlformats.org/drawingml/2006/table">
            <a:tbl>
              <a:tblPr firstRow="1" firstCol="1" bandRow="1"/>
              <a:tblGrid>
                <a:gridCol w="2361848">
                  <a:extLst>
                    <a:ext uri="{9D8B030D-6E8A-4147-A177-3AD203B41FA5}">
                      <a16:colId xmlns:a16="http://schemas.microsoft.com/office/drawing/2014/main" val="20000"/>
                    </a:ext>
                  </a:extLst>
                </a:gridCol>
                <a:gridCol w="795090">
                  <a:extLst>
                    <a:ext uri="{9D8B030D-6E8A-4147-A177-3AD203B41FA5}">
                      <a16:colId xmlns:a16="http://schemas.microsoft.com/office/drawing/2014/main" val="20001"/>
                    </a:ext>
                  </a:extLst>
                </a:gridCol>
                <a:gridCol w="1624203">
                  <a:extLst>
                    <a:ext uri="{9D8B030D-6E8A-4147-A177-3AD203B41FA5}">
                      <a16:colId xmlns:a16="http://schemas.microsoft.com/office/drawing/2014/main" val="20002"/>
                    </a:ext>
                  </a:extLst>
                </a:gridCol>
                <a:gridCol w="1659419">
                  <a:extLst>
                    <a:ext uri="{9D8B030D-6E8A-4147-A177-3AD203B41FA5}">
                      <a16:colId xmlns:a16="http://schemas.microsoft.com/office/drawing/2014/main" val="20003"/>
                    </a:ext>
                  </a:extLst>
                </a:gridCol>
              </a:tblGrid>
              <a:tr h="295010">
                <a:tc rowSpan="8">
                  <a:txBody>
                    <a:bodyPr/>
                    <a:lstStyle/>
                    <a:p>
                      <a:pPr marL="0" marR="0" lvl="0" indent="0" algn="r" defTabSz="914400" rtl="0" eaLnBrk="1" fontAlgn="auto" latinLnBrk="0" hangingPunct="1">
                        <a:lnSpc>
                          <a:spcPct val="100000"/>
                        </a:lnSpc>
                        <a:spcBef>
                          <a:spcPts val="600"/>
                        </a:spcBef>
                        <a:spcAft>
                          <a:spcPts val="9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j-lt"/>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dirty="0">
                          <a:ln>
                            <a:noFill/>
                          </a:ln>
                          <a:solidFill>
                            <a:srgbClr val="000000"/>
                          </a:solidFill>
                          <a:effectLst/>
                          <a:uLnTx/>
                          <a:uFillTx/>
                          <a:latin typeface="+mj-lt"/>
                          <a:ea typeface="Times New Roman"/>
                          <a:cs typeface="Arial Narrow" panose="020B0604020202020204" pitchFamily="34" charset="0"/>
                        </a:rPr>
                      </a:br>
                      <a:r>
                        <a:rPr kumimoji="0" lang="en-US" sz="1000" b="0" i="0" u="none" strike="noStrike" kern="1200" cap="none" spc="0" normalizeH="0" baseline="0" noProof="0" dirty="0">
                          <a:ln>
                            <a:noFill/>
                          </a:ln>
                          <a:solidFill>
                            <a:srgbClr val="000000"/>
                          </a:solidFill>
                          <a:effectLst/>
                          <a:uLnTx/>
                          <a:uFillTx/>
                          <a:latin typeface="+mj-lt"/>
                          <a:ea typeface="Times New Roman"/>
                          <a:cs typeface="Times New Roman"/>
                        </a:rPr>
                        <a:t>Classification values must always be provided for U.S. and Outside U.S. boxes. </a:t>
                      </a:r>
                      <a:br>
                        <a:rPr kumimoji="0" lang="en-US" sz="10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rPr>
                      </a:br>
                      <a:endParaRPr kumimoji="0" lang="en-US" sz="10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Times New Roman"/>
                          <a:cs typeface="Times New Roman"/>
                        </a:rPr>
                        <a:t>When the person completing the grid is physically located outside of the U.S., the local classifications must also be provided.</a:t>
                      </a:r>
                    </a:p>
                  </a:txBody>
                  <a:tcPr marL="90415" marR="9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ctr">
                        <a:spcAft>
                          <a:spcPts val="0"/>
                        </a:spcAft>
                      </a:pPr>
                      <a:r>
                        <a:rPr lang="pl-PL" sz="1500" b="0" i="0" dirty="0">
                          <a:solidFill>
                            <a:schemeClr val="bg1"/>
                          </a:solidFill>
                          <a:effectLst/>
                          <a:latin typeface="Arial Narrow" panose="020B0604020202020204" pitchFamily="34" charset="0"/>
                          <a:ea typeface="Times New Roman"/>
                          <a:cs typeface="Arial Narrow" panose="020B0604020202020204" pitchFamily="34" charset="0"/>
                        </a:rPr>
                        <a:t>CLASSIFICATION</a:t>
                      </a:r>
                      <a:endParaRPr lang="en-US" sz="1500" b="0" i="0" dirty="0">
                        <a:solidFill>
                          <a:schemeClr val="bg1"/>
                        </a:solidFill>
                        <a:effectLst/>
                        <a:latin typeface="Arial Narrow" panose="020B0604020202020204" pitchFamily="34" charset="0"/>
                        <a:ea typeface="Times New Roman"/>
                        <a:cs typeface="Arial Narrow" panose="020B0604020202020204" pitchFamily="34" charset="0"/>
                      </a:endParaRPr>
                    </a:p>
                  </a:txBody>
                  <a:tcPr marL="120554" marR="120554" marT="60277" marB="60277"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pPr algn="ctr">
                        <a:spcAft>
                          <a:spcPts val="0"/>
                        </a:spcAft>
                      </a:pPr>
                      <a:endParaRPr lang="en-US" sz="1100" dirty="0">
                        <a:solidFill>
                          <a:schemeClr val="bg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CA"/>
                    </a:p>
                  </a:txBody>
                  <a:tcPr/>
                </a:tc>
                <a:extLst>
                  <a:ext uri="{0D108BD9-81ED-4DB2-BD59-A6C34878D82A}">
                    <a16:rowId xmlns:a16="http://schemas.microsoft.com/office/drawing/2014/main" val="10000"/>
                  </a:ext>
                </a:extLst>
              </a:tr>
              <a:tr h="446812">
                <a:tc vMerge="1">
                  <a:txBody>
                    <a:bodyPr/>
                    <a:lstStyle/>
                    <a:p>
                      <a:pPr marL="0" marR="0" lvl="0" indent="0" algn="r" defTabSz="914400" rtl="0" eaLnBrk="1" fontAlgn="auto" latinLnBrk="0" hangingPunct="1">
                        <a:lnSpc>
                          <a:spcPct val="100000"/>
                        </a:lnSpc>
                        <a:spcBef>
                          <a:spcPts val="600"/>
                        </a:spcBef>
                        <a:spcAft>
                          <a:spcPts val="90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100" b="0" i="0" dirty="0">
                          <a:solidFill>
                            <a:schemeClr val="bg1"/>
                          </a:solidFill>
                          <a:effectLst/>
                          <a:latin typeface="Arial Narrow" panose="020B0604020202020204" pitchFamily="34" charset="0"/>
                          <a:ea typeface="Times New Roman"/>
                          <a:cs typeface="Arial Narrow" panose="020B0604020202020204" pitchFamily="34" charset="0"/>
                        </a:rPr>
                        <a:t>LOCATION</a:t>
                      </a:r>
                      <a:endParaRPr lang="en-US" sz="1500" b="0" i="0" dirty="0">
                        <a:solidFill>
                          <a:schemeClr val="bg1"/>
                        </a:solidFill>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2">
                  <a:txBody>
                    <a:bodyPr/>
                    <a:lstStyle/>
                    <a:p>
                      <a:pPr algn="ctr">
                        <a:spcAft>
                          <a:spcPts val="0"/>
                        </a:spcAft>
                      </a:pPr>
                      <a:r>
                        <a:rPr lang="pl-PL" sz="1100" b="0" i="0" dirty="0">
                          <a:solidFill>
                            <a:schemeClr val="bg1"/>
                          </a:solidFill>
                          <a:effectLst/>
                          <a:latin typeface="Arial Narrow" panose="020B0604020202020204" pitchFamily="34" charset="0"/>
                          <a:ea typeface="Times New Roman"/>
                          <a:cs typeface="Arial Narrow" panose="020B0604020202020204" pitchFamily="34" charset="0"/>
                        </a:rPr>
                        <a:t>U. S. REGULATION U.S.</a:t>
                      </a:r>
                      <a:endParaRPr lang="en-US" sz="1500" b="0" i="0" dirty="0">
                        <a:solidFill>
                          <a:schemeClr val="bg1"/>
                        </a:solidFill>
                        <a:effectLst/>
                        <a:latin typeface="Arial Narrow" panose="020B0604020202020204" pitchFamily="34" charset="0"/>
                        <a:ea typeface="Times New Roman"/>
                        <a:cs typeface="Arial Narrow" panose="020B0604020202020204" pitchFamily="34" charset="0"/>
                      </a:endParaRPr>
                    </a:p>
                  </a:txBody>
                  <a:tcPr marL="120554" marR="120554" marT="60277" marB="60277"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CA"/>
                    </a:p>
                  </a:txBody>
                  <a:tcPr/>
                </a:tc>
                <a:extLst>
                  <a:ext uri="{0D108BD9-81ED-4DB2-BD59-A6C34878D82A}">
                    <a16:rowId xmlns:a16="http://schemas.microsoft.com/office/drawing/2014/main" val="10001"/>
                  </a:ext>
                </a:extLst>
              </a:tr>
              <a:tr h="388184">
                <a:tc vMerge="1">
                  <a:txBody>
                    <a:bodyPr/>
                    <a:lstStyle/>
                    <a:p>
                      <a:endParaRPr lang="en-US"/>
                    </a:p>
                  </a:txBody>
                  <a:tcPr/>
                </a:tc>
                <a:tc>
                  <a:txBody>
                    <a:bodyPr/>
                    <a:lstStyle/>
                    <a:p>
                      <a:pPr algn="ctr">
                        <a:spcAft>
                          <a:spcPts val="0"/>
                        </a:spcAft>
                      </a:pPr>
                      <a:endParaRPr lang="en-US" sz="1100" b="0" i="0" dirty="0">
                        <a:solidFill>
                          <a:schemeClr val="tx1"/>
                        </a:solidFill>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bg1"/>
                      </a:bgClr>
                    </a:pattFill>
                  </a:tcPr>
                </a:tc>
                <a:tc>
                  <a:txBody>
                    <a:bodyPr/>
                    <a:lstStyle/>
                    <a:p>
                      <a:pPr algn="ctr">
                        <a:spcAft>
                          <a:spcPts val="0"/>
                        </a:spcAft>
                      </a:pPr>
                      <a:r>
                        <a:rPr lang="en-US" sz="1100" b="0" i="0" dirty="0">
                          <a:solidFill>
                            <a:srgbClr val="000000"/>
                          </a:solidFill>
                          <a:effectLst/>
                          <a:latin typeface="Arial Narrow" panose="020B0604020202020204" pitchFamily="34" charset="0"/>
                          <a:ea typeface="Times New Roman"/>
                          <a:cs typeface="Arial Narrow" panose="020B0604020202020204" pitchFamily="34" charset="0"/>
                        </a:rPr>
                        <a:t>EAR</a:t>
                      </a:r>
                      <a:endParaRPr lang="en-US" sz="1100" b="0" i="0" dirty="0">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Aft>
                          <a:spcPts val="0"/>
                        </a:spcAft>
                      </a:pPr>
                      <a:r>
                        <a:rPr lang="en-US" sz="1100" b="0" i="0" dirty="0">
                          <a:solidFill>
                            <a:srgbClr val="000000"/>
                          </a:solidFill>
                          <a:effectLst/>
                          <a:latin typeface="Arial Narrow" panose="020B0604020202020204" pitchFamily="34" charset="0"/>
                          <a:ea typeface="Times New Roman"/>
                          <a:cs typeface="Arial Narrow" panose="020B0604020202020204" pitchFamily="34" charset="0"/>
                        </a:rPr>
                        <a:t>ITAR</a:t>
                      </a:r>
                      <a:endParaRPr lang="en-US" sz="1100" b="0" i="0" dirty="0">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85875">
                <a:tc v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effectLst/>
                          <a:latin typeface="Arial Narrow" panose="020B0604020202020204" pitchFamily="34" charset="0"/>
                          <a:ea typeface="Times New Roman"/>
                          <a:cs typeface="Arial Narrow" panose="020B0604020202020204" pitchFamily="34" charset="0"/>
                        </a:rPr>
                        <a:t>U.S.</a:t>
                      </a:r>
                    </a:p>
                  </a:txBody>
                  <a:tcPr marL="90415" marR="9041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Arial Narrow" panose="020B0604020202020204" pitchFamily="34" charset="0"/>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2400" b="0" i="0" dirty="0">
                        <a:latin typeface="Arial Narrow" panose="020B0604020202020204" pitchFamily="34" charset="0"/>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9581">
                <a:tc vMerge="1">
                  <a:txBody>
                    <a:bodyPr/>
                    <a:lstStyle/>
                    <a:p>
                      <a:endParaRPr lang="en-US"/>
                    </a:p>
                  </a:txBody>
                  <a:tcPr/>
                </a:tc>
                <a:tc>
                  <a:txBody>
                    <a:bodyPr/>
                    <a:lstStyle/>
                    <a:p>
                      <a:pPr algn="ctr">
                        <a:spcAft>
                          <a:spcPts val="0"/>
                        </a:spcAft>
                      </a:pPr>
                      <a:r>
                        <a:rPr lang="en-US" sz="900" b="0" i="0">
                          <a:solidFill>
                            <a:schemeClr val="tx1"/>
                          </a:solidFill>
                          <a:effectLst/>
                          <a:latin typeface="Arial Narrow" panose="020B0604020202020204" pitchFamily="34" charset="0"/>
                          <a:ea typeface="Times New Roman"/>
                          <a:cs typeface="Arial Narrow" panose="020B0604020202020204" pitchFamily="34" charset="0"/>
                        </a:rPr>
                        <a:t>OUTSIDE </a:t>
                      </a:r>
                    </a:p>
                    <a:p>
                      <a:pPr algn="ctr">
                        <a:spcAft>
                          <a:spcPts val="0"/>
                        </a:spcAft>
                      </a:pPr>
                      <a:r>
                        <a:rPr lang="en-US" sz="900" b="0" i="0">
                          <a:solidFill>
                            <a:schemeClr val="tx1"/>
                          </a:solidFill>
                          <a:effectLst/>
                          <a:latin typeface="Arial Narrow" panose="020B0604020202020204" pitchFamily="34" charset="0"/>
                          <a:ea typeface="Times New Roman"/>
                          <a:cs typeface="Arial Narrow" panose="020B0604020202020204" pitchFamily="34" charset="0"/>
                        </a:rPr>
                        <a:t>U.S.</a:t>
                      </a:r>
                      <a:endParaRPr lang="en-US" sz="1100" b="0" i="0" dirty="0">
                        <a:solidFill>
                          <a:schemeClr val="tx1"/>
                        </a:solidFill>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100" b="0" i="0" dirty="0">
                        <a:solidFill>
                          <a:schemeClr val="tx1"/>
                        </a:solidFill>
                        <a:latin typeface="Arial Narrow" panose="020B0604020202020204" pitchFamily="34" charset="0"/>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2400" b="0" i="0" dirty="0">
                        <a:latin typeface="Arial Narrow" panose="020B0604020202020204" pitchFamily="34" charset="0"/>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2359">
                <a:tc vMerge="1">
                  <a:txBody>
                    <a:bodyPr/>
                    <a:lstStyle/>
                    <a:p>
                      <a:endParaRPr lang="en-CA"/>
                    </a:p>
                  </a:txBody>
                  <a:tcPr/>
                </a:tc>
                <a:tc>
                  <a:txBody>
                    <a:bodyPr/>
                    <a:lstStyle/>
                    <a:p>
                      <a:pPr marL="0" algn="ctr" defTabSz="914400" rtl="0" eaLnBrk="1" latinLnBrk="0" hangingPunct="1">
                        <a:spcAft>
                          <a:spcPts val="0"/>
                        </a:spcAft>
                      </a:pPr>
                      <a:endParaRPr lang="en-US" sz="900" b="0" i="0" kern="1200" dirty="0">
                        <a:solidFill>
                          <a:srgbClr val="000000"/>
                        </a:solidFill>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chemeClr val="tx1"/>
                      </a:fgClr>
                      <a:bgClr>
                        <a:schemeClr val="bg1"/>
                      </a:bgClr>
                    </a:patt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1100" b="0" i="0" dirty="0">
                          <a:solidFill>
                            <a:schemeClr val="bg1"/>
                          </a:solidFill>
                          <a:effectLst/>
                          <a:latin typeface="Arial Narrow" panose="020B0604020202020204" pitchFamily="34" charset="0"/>
                          <a:ea typeface="Times New Roman"/>
                          <a:cs typeface="Arial Narrow" panose="020B0604020202020204" pitchFamily="34" charset="0"/>
                        </a:rPr>
                        <a:t>LOCAL REGULATION</a:t>
                      </a:r>
                      <a:endParaRPr lang="en-US" sz="1100" b="0" i="0" u="sng" dirty="0">
                        <a:solidFill>
                          <a:schemeClr val="bg1"/>
                        </a:solidFill>
                        <a:effectLst/>
                        <a:latin typeface="Arial Narrow" panose="020B0604020202020204" pitchFamily="34" charset="0"/>
                        <a:ea typeface="Times New Roman"/>
                        <a:cs typeface="Arial Narrow" panose="020B0604020202020204" pitchFamily="34" charset="0"/>
                      </a:endParaRPr>
                    </a:p>
                  </a:txBody>
                  <a:tcPr marL="120554" marR="120554" marT="60277" marB="60277"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CA"/>
                    </a:p>
                  </a:txBody>
                  <a:tcPr/>
                </a:tc>
                <a:extLst>
                  <a:ext uri="{0D108BD9-81ED-4DB2-BD59-A6C34878D82A}">
                    <a16:rowId xmlns:a16="http://schemas.microsoft.com/office/drawing/2014/main" val="10005"/>
                  </a:ext>
                </a:extLst>
              </a:tr>
              <a:tr h="422566">
                <a:tc vMerge="1">
                  <a:txBody>
                    <a:bodyPr/>
                    <a:lstStyle/>
                    <a:p>
                      <a:pPr>
                        <a:spcAft>
                          <a:spcPts val="1200"/>
                        </a:spcAft>
                      </a:pPr>
                      <a:endParaRPr lang="en-US" sz="16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900" b="0" i="0" kern="1200" dirty="0">
                          <a:solidFill>
                            <a:srgbClr val="000000"/>
                          </a:solidFill>
                          <a:effectLst/>
                          <a:latin typeface="Arial Narrow" panose="020B0604020202020204" pitchFamily="34" charset="0"/>
                          <a:ea typeface="Times New Roman"/>
                          <a:cs typeface="Arial Narrow" panose="020B0604020202020204" pitchFamily="34" charset="0"/>
                        </a:rPr>
                        <a:t>POLAND</a:t>
                      </a:r>
                      <a:endParaRPr lang="en-US" sz="900" b="0" i="0" kern="1200" dirty="0">
                        <a:solidFill>
                          <a:srgbClr val="000000"/>
                        </a:solidFill>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spcAft>
                          <a:spcPts val="0"/>
                        </a:spcAft>
                      </a:pPr>
                      <a:r>
                        <a:rPr lang="pl-PL" sz="900" b="0" i="0" dirty="0">
                          <a:solidFill>
                            <a:srgbClr val="000000"/>
                          </a:solidFill>
                          <a:effectLst/>
                          <a:latin typeface="Arial Narrow" panose="020B0604020202020204" pitchFamily="34" charset="0"/>
                          <a:ea typeface="Times New Roman"/>
                          <a:cs typeface="Arial Narrow" panose="020B0604020202020204" pitchFamily="34" charset="0"/>
                        </a:rPr>
                        <a:t>PL / UE</a:t>
                      </a:r>
                      <a:endParaRPr lang="en-US" sz="900" b="0" i="0" dirty="0">
                        <a:effectLst/>
                        <a:latin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spcAft>
                          <a:spcPts val="0"/>
                        </a:spcAft>
                      </a:pPr>
                      <a:r>
                        <a:rPr lang="en-US" sz="900" b="0" i="0" dirty="0">
                          <a:solidFill>
                            <a:srgbClr val="000000"/>
                          </a:solidFill>
                          <a:effectLst/>
                          <a:latin typeface="Arial Narrow" panose="020B0604020202020204" pitchFamily="34" charset="0"/>
                          <a:ea typeface="Times New Roman"/>
                          <a:cs typeface="Arial Narrow" panose="020B0604020202020204" pitchFamily="34" charset="0"/>
                        </a:rPr>
                        <a:t>DPA (CG)</a:t>
                      </a:r>
                      <a:endParaRPr lang="en-US" sz="900" b="0" i="0" dirty="0">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362596">
                <a:tc vMerge="1">
                  <a:txBody>
                    <a:bodyPr/>
                    <a:lstStyle/>
                    <a:p>
                      <a:pPr>
                        <a:spcAft>
                          <a:spcPts val="1200"/>
                        </a:spcAft>
                      </a:pPr>
                      <a:endParaRPr lang="en-US" sz="16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algn="ctr" defTabSz="914400" rtl="0" eaLnBrk="1" latinLnBrk="0" hangingPunct="1">
                        <a:spcAft>
                          <a:spcPts val="0"/>
                        </a:spcAft>
                      </a:pPr>
                      <a:endParaRPr lang="en-US" sz="700" b="1" i="0" kern="1200" dirty="0">
                        <a:solidFill>
                          <a:srgbClr val="0000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a:lnSpc>
                          <a:spcPts val="700"/>
                        </a:lnSpc>
                        <a:spcBef>
                          <a:spcPts val="600"/>
                        </a:spcBef>
                        <a:spcAft>
                          <a:spcPts val="0"/>
                        </a:spcAft>
                      </a:pPr>
                      <a:endParaRPr lang="en-US" sz="800" b="0" i="0" kern="700" dirty="0">
                        <a:solidFill>
                          <a:schemeClr val="tx1"/>
                        </a:solidFill>
                        <a:effectLst/>
                        <a:latin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a:lnSpc>
                          <a:spcPts val="700"/>
                        </a:lnSpc>
                        <a:spcBef>
                          <a:spcPts val="600"/>
                        </a:spcBef>
                        <a:spcAft>
                          <a:spcPts val="0"/>
                        </a:spcAft>
                      </a:pPr>
                      <a:r>
                        <a:rPr lang="en-US" sz="800" b="0" i="0" kern="700" dirty="0">
                          <a:solidFill>
                            <a:schemeClr val="tx1"/>
                          </a:solidFill>
                          <a:effectLst/>
                          <a:latin typeface="Arial Narrow" panose="020B0604020202020204" pitchFamily="34" charset="0"/>
                          <a:ea typeface="Times New Roman"/>
                          <a:cs typeface="Arial Narrow" panose="020B0604020202020204" pitchFamily="34" charset="0"/>
                        </a:rPr>
                        <a:t>Document may be DPA controlled if EIPA value starts with “2” or US ITAR box contains any value other than “NSR</a:t>
                      </a:r>
                      <a:r>
                        <a:rPr lang="en-CA" sz="800" b="0" i="0" kern="700" dirty="0">
                          <a:solidFill>
                            <a:schemeClr val="tx1"/>
                          </a:solidFill>
                          <a:effectLst/>
                          <a:latin typeface="Arial Narrow" panose="020B0604020202020204" pitchFamily="34" charset="0"/>
                          <a:ea typeface="Times New Roman"/>
                          <a:cs typeface="Arial Narrow" panose="020B0604020202020204" pitchFamily="34" charset="0"/>
                        </a:rPr>
                        <a:t>”.</a:t>
                      </a:r>
                      <a:endParaRPr lang="en-US" sz="800" b="0" i="0" kern="700" dirty="0">
                        <a:solidFill>
                          <a:schemeClr val="tx1"/>
                        </a:solidFill>
                        <a:effectLst/>
                        <a:latin typeface="Arial Narrow" panose="020B0604020202020204" pitchFamily="34" charset="0"/>
                        <a:ea typeface="Times New Roman"/>
                        <a:cs typeface="Arial Narrow" panose="020B0604020202020204" pitchFamily="34" charset="0"/>
                      </a:endParaRPr>
                    </a:p>
                  </a:txBody>
                  <a:tcPr marL="36166" marR="36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Rectangle 25">
            <a:extLst>
              <a:ext uri="{FF2B5EF4-FFF2-40B4-BE49-F238E27FC236}">
                <a16:creationId xmlns:a16="http://schemas.microsoft.com/office/drawing/2014/main" id="{ED143367-33A7-13CE-36D0-4810D9387937}"/>
              </a:ext>
            </a:extLst>
          </p:cNvPr>
          <p:cNvSpPr/>
          <p:nvPr/>
        </p:nvSpPr>
        <p:spPr>
          <a:xfrm>
            <a:off x="8342649" y="2890217"/>
            <a:ext cx="455573" cy="15388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w="0"/>
                <a:solidFill>
                  <a:srgbClr val="FFFFFF">
                    <a:lumMod val="65000"/>
                  </a:srgbClr>
                </a:solidFill>
                <a:effectLst/>
                <a:uLnTx/>
                <a:uFillTx/>
                <a:latin typeface="Arial Narrow" panose="020B0604020202020204" pitchFamily="34" charset="0"/>
                <a:cs typeface="Arial Narrow" panose="020B0604020202020204" pitchFamily="34" charset="0"/>
              </a:rPr>
              <a:t>P-ECCN</a:t>
            </a:r>
            <a:endParaRPr kumimoji="0" lang="fr-CA" sz="1000" u="none" strike="noStrike" kern="1200" cap="none" spc="0" normalizeH="0" baseline="0" noProof="0" dirty="0">
              <a:ln w="0"/>
              <a:solidFill>
                <a:srgbClr val="FFFFFF">
                  <a:lumMod val="65000"/>
                </a:srgbClr>
              </a:solidFill>
              <a:effectLst/>
              <a:uLnTx/>
              <a:uFillTx/>
              <a:latin typeface="Arial Narrow" panose="020B0604020202020204" pitchFamily="34" charset="0"/>
              <a:cs typeface="Arial Narrow" panose="020B0604020202020204" pitchFamily="34" charset="0"/>
            </a:endParaRPr>
          </a:p>
        </p:txBody>
      </p:sp>
      <p:sp>
        <p:nvSpPr>
          <p:cNvPr id="13" name="Rectangle 26">
            <a:extLst>
              <a:ext uri="{FF2B5EF4-FFF2-40B4-BE49-F238E27FC236}">
                <a16:creationId xmlns:a16="http://schemas.microsoft.com/office/drawing/2014/main" id="{1C7B8AFC-FFF1-5CE2-A45C-53CE199A70C5}"/>
              </a:ext>
            </a:extLst>
          </p:cNvPr>
          <p:cNvSpPr/>
          <p:nvPr/>
        </p:nvSpPr>
        <p:spPr>
          <a:xfrm>
            <a:off x="8342648" y="3259743"/>
            <a:ext cx="381835" cy="15388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w="0"/>
                <a:solidFill>
                  <a:srgbClr val="FFFFFF">
                    <a:lumMod val="65000"/>
                  </a:srgbClr>
                </a:solidFill>
                <a:effectLst/>
                <a:uLnTx/>
                <a:uFillTx/>
                <a:latin typeface="Arial Narrow" panose="020B0604020202020204" pitchFamily="34" charset="0"/>
                <a:cs typeface="Arial Narrow" panose="020B0604020202020204" pitchFamily="34" charset="0"/>
              </a:rPr>
              <a:t>ECCN</a:t>
            </a:r>
            <a:endParaRPr kumimoji="0" lang="fr-CA" sz="1000" u="none" strike="noStrike" kern="1200" cap="none" spc="0" normalizeH="0" baseline="0" noProof="0" dirty="0">
              <a:ln w="0"/>
              <a:solidFill>
                <a:srgbClr val="FFFFFF">
                  <a:lumMod val="65000"/>
                </a:srgbClr>
              </a:solidFill>
              <a:effectLst/>
              <a:uLnTx/>
              <a:uFillTx/>
              <a:latin typeface="Arial Narrow" panose="020B0604020202020204" pitchFamily="34" charset="0"/>
              <a:cs typeface="Arial Narrow" panose="020B0604020202020204" pitchFamily="34" charset="0"/>
            </a:endParaRPr>
          </a:p>
        </p:txBody>
      </p:sp>
      <p:sp>
        <p:nvSpPr>
          <p:cNvPr id="14" name="Rectangle 27">
            <a:extLst>
              <a:ext uri="{FF2B5EF4-FFF2-40B4-BE49-F238E27FC236}">
                <a16:creationId xmlns:a16="http://schemas.microsoft.com/office/drawing/2014/main" id="{B734C347-3418-BD24-EA02-E64BD6909A0D}"/>
              </a:ext>
            </a:extLst>
          </p:cNvPr>
          <p:cNvSpPr/>
          <p:nvPr/>
        </p:nvSpPr>
        <p:spPr>
          <a:xfrm>
            <a:off x="9918995" y="3254195"/>
            <a:ext cx="399468" cy="15388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w="0"/>
                <a:solidFill>
                  <a:srgbClr val="FFFFFF">
                    <a:lumMod val="65000"/>
                  </a:srgbClr>
                </a:solidFill>
                <a:effectLst/>
                <a:uLnTx/>
                <a:uFillTx/>
                <a:latin typeface="Arial Narrow" panose="020B0604020202020204" pitchFamily="34" charset="0"/>
                <a:cs typeface="Arial Narrow" panose="020B0604020202020204" pitchFamily="34" charset="0"/>
              </a:rPr>
              <a:t>USML</a:t>
            </a:r>
            <a:endParaRPr kumimoji="0" lang="fr-CA" sz="1000" u="none" strike="noStrike" kern="1200" cap="none" spc="0" normalizeH="0" baseline="0" noProof="0" dirty="0">
              <a:ln w="0"/>
              <a:solidFill>
                <a:srgbClr val="FFFFFF">
                  <a:lumMod val="65000"/>
                </a:srgbClr>
              </a:solidFill>
              <a:effectLst/>
              <a:uLnTx/>
              <a:uFillTx/>
              <a:latin typeface="Arial Narrow" panose="020B0604020202020204" pitchFamily="34" charset="0"/>
              <a:cs typeface="Arial Narrow" panose="020B0604020202020204" pitchFamily="34" charset="0"/>
            </a:endParaRPr>
          </a:p>
        </p:txBody>
      </p:sp>
      <p:sp>
        <p:nvSpPr>
          <p:cNvPr id="15" name="Rectangle 28">
            <a:extLst>
              <a:ext uri="{FF2B5EF4-FFF2-40B4-BE49-F238E27FC236}">
                <a16:creationId xmlns:a16="http://schemas.microsoft.com/office/drawing/2014/main" id="{AB1C0DDB-FF17-1302-33C1-A005DDE33A7D}"/>
              </a:ext>
            </a:extLst>
          </p:cNvPr>
          <p:cNvSpPr/>
          <p:nvPr/>
        </p:nvSpPr>
        <p:spPr>
          <a:xfrm>
            <a:off x="9926491" y="2878434"/>
            <a:ext cx="473206" cy="15388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w="0"/>
                <a:solidFill>
                  <a:srgbClr val="FFFFFF">
                    <a:lumMod val="65000"/>
                  </a:srgbClr>
                </a:solidFill>
                <a:effectLst/>
                <a:uLnTx/>
                <a:uFillTx/>
                <a:latin typeface="Arial Narrow" panose="020B0604020202020204" pitchFamily="34" charset="0"/>
                <a:cs typeface="Arial Narrow" panose="020B0604020202020204" pitchFamily="34" charset="0"/>
              </a:rPr>
              <a:t>P-USML</a:t>
            </a:r>
            <a:endParaRPr kumimoji="0" lang="fr-CA" sz="1000" u="none" strike="noStrike" kern="1200" cap="none" spc="0" normalizeH="0" baseline="0" noProof="0" dirty="0">
              <a:ln w="0"/>
              <a:solidFill>
                <a:srgbClr val="FFFFFF">
                  <a:lumMod val="65000"/>
                </a:srgbClr>
              </a:solidFill>
              <a:effectLst/>
              <a:uLnTx/>
              <a:uFillTx/>
              <a:latin typeface="Arial Narrow" panose="020B0604020202020204" pitchFamily="34" charset="0"/>
              <a:cs typeface="Arial Narrow" panose="020B0604020202020204" pitchFamily="34" charset="0"/>
            </a:endParaRPr>
          </a:p>
        </p:txBody>
      </p:sp>
      <p:sp>
        <p:nvSpPr>
          <p:cNvPr id="19" name="Footer Placeholder 3">
            <a:extLst>
              <a:ext uri="{FF2B5EF4-FFF2-40B4-BE49-F238E27FC236}">
                <a16:creationId xmlns:a16="http://schemas.microsoft.com/office/drawing/2014/main" id="{405D4515-073B-C871-5775-1CD2F6CF3AEF}"/>
              </a:ext>
            </a:extLst>
          </p:cNvPr>
          <p:cNvSpPr txBox="1">
            <a:spLocks/>
          </p:cNvSpPr>
          <p:nvPr/>
        </p:nvSpPr>
        <p:spPr>
          <a:xfrm>
            <a:off x="9208008" y="5791982"/>
            <a:ext cx="2310371" cy="292946"/>
          </a:xfrm>
          <a:prstGeom prst="rect">
            <a:avLst/>
          </a:prstGeom>
        </p:spPr>
        <p:txBody>
          <a:bodyPr vert="horz" lIns="0" tIns="0" rIns="0" bIns="0" rtlCol="0" anchor="t" anchorCtr="0"/>
          <a:lstStyle>
            <a:defPPr>
              <a:defRPr lang="en-US"/>
            </a:defPPr>
            <a:lvl1pPr marL="0" algn="l" defTabSz="457200" rtl="0" eaLnBrk="1" latinLnBrk="0" hangingPunct="1">
              <a:defRPr sz="600" b="1" i="0" kern="1200" cap="all" baseline="0">
                <a:solidFill>
                  <a:schemeClr val="bg2"/>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l-PL" sz="900" b="1"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FOR PLANNING PURPOSES ONLY</a:t>
            </a:r>
            <a:endParaRPr kumimoji="0" lang="en-US" sz="900" b="1"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7" name="pole tekstowe 16">
            <a:extLst>
              <a:ext uri="{FF2B5EF4-FFF2-40B4-BE49-F238E27FC236}">
                <a16:creationId xmlns:a16="http://schemas.microsoft.com/office/drawing/2014/main" id="{6CB979DA-3002-B16B-DB6B-55DE3F5B0888}"/>
              </a:ext>
            </a:extLst>
          </p:cNvPr>
          <p:cNvSpPr txBox="1"/>
          <p:nvPr/>
        </p:nvSpPr>
        <p:spPr>
          <a:xfrm>
            <a:off x="5076122" y="4813099"/>
            <a:ext cx="6097280" cy="369332"/>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
                <a:srgbClr val="000000"/>
              </a:buClr>
              <a:buSzPct val="100000"/>
              <a:buFontTx/>
              <a:buNone/>
              <a:tabLst/>
              <a:defRPr/>
            </a:pPr>
            <a:r>
              <a:rPr kumimoji="0" lang="en-CA" sz="900" b="0" i="0" u="none" strike="noStrike" kern="1200" cap="none" spc="0" normalizeH="0" baseline="0" noProof="0" dirty="0">
                <a:ln>
                  <a:noFill/>
                </a:ln>
                <a:solidFill>
                  <a:srgbClr val="000000"/>
                </a:solidFill>
                <a:effectLst/>
                <a:uLnTx/>
                <a:uFillTx/>
                <a:latin typeface="Arial"/>
                <a:ea typeface="+mn-ea"/>
                <a:cs typeface="+mn-cs"/>
              </a:rPr>
              <a:t>For </a:t>
            </a:r>
            <a:r>
              <a:rPr kumimoji="0" lang="en-CA" sz="900" b="0" i="0" u="none" strike="noStrike" kern="1200" cap="none" spc="0" normalizeH="0" baseline="0" noProof="0" dirty="0">
                <a:ln>
                  <a:noFill/>
                </a:ln>
                <a:solidFill>
                  <a:srgbClr val="FF0000"/>
                </a:solidFill>
                <a:effectLst/>
                <a:uLnTx/>
                <a:uFillTx/>
                <a:latin typeface="Arial"/>
                <a:ea typeface="+mn-ea"/>
                <a:cs typeface="+mn-cs"/>
              </a:rPr>
              <a:t>instructions and examples </a:t>
            </a:r>
            <a:r>
              <a:rPr kumimoji="0" lang="en-CA" sz="900" b="0" i="0" u="none" strike="noStrike" kern="1200" cap="none" spc="0" normalizeH="0" baseline="0" noProof="0" dirty="0">
                <a:ln>
                  <a:noFill/>
                </a:ln>
                <a:solidFill>
                  <a:srgbClr val="000000"/>
                </a:solidFill>
                <a:effectLst/>
                <a:uLnTx/>
                <a:uFillTx/>
                <a:latin typeface="Arial"/>
                <a:ea typeface="+mn-ea"/>
                <a:cs typeface="+mn-cs"/>
              </a:rPr>
              <a:t>on how to fill in this slide, </a:t>
            </a:r>
            <a:r>
              <a:rPr kumimoji="0" lang="pl-PL" sz="900" b="0" i="0" u="none" strike="noStrike" kern="1200" cap="none" spc="0" normalizeH="0" baseline="0" noProof="0" dirty="0" err="1">
                <a:ln>
                  <a:noFill/>
                </a:ln>
                <a:solidFill>
                  <a:srgbClr val="000000"/>
                </a:solidFill>
                <a:effectLst/>
                <a:uLnTx/>
                <a:uFillTx/>
                <a:latin typeface="Arial"/>
                <a:ea typeface="+mn-ea"/>
                <a:cs typeface="+mn-cs"/>
              </a:rPr>
              <a:t>contact</a:t>
            </a:r>
            <a:r>
              <a:rPr kumimoji="0" lang="pl-PL" sz="900" b="0" i="0" u="none" strike="noStrike" kern="1200" cap="none" spc="0" normalizeH="0" baseline="0" noProof="0" dirty="0">
                <a:ln>
                  <a:noFill/>
                </a:ln>
                <a:solidFill>
                  <a:srgbClr val="000000"/>
                </a:solidFill>
                <a:effectLst/>
                <a:uLnTx/>
                <a:uFillTx/>
                <a:latin typeface="Arial"/>
                <a:ea typeface="+mn-ea"/>
                <a:cs typeface="+mn-cs"/>
              </a:rPr>
              <a:t> GT Focal</a:t>
            </a:r>
          </a:p>
          <a:p>
            <a:pPr defTabSz="457200">
              <a:buClr>
                <a:srgbClr val="000000"/>
              </a:buClr>
              <a:buSzPct val="100000"/>
              <a:defRPr/>
            </a:pPr>
            <a:r>
              <a:rPr kumimoji="0" lang="en-CA" sz="900" b="0" i="0" u="none" strike="noStrike" kern="1200" cap="none" spc="0" normalizeH="0" baseline="0" noProof="0" dirty="0">
                <a:ln>
                  <a:noFill/>
                </a:ln>
                <a:solidFill>
                  <a:srgbClr val="000000"/>
                </a:solidFill>
                <a:effectLst/>
                <a:uLnTx/>
                <a:uFillTx/>
                <a:latin typeface="Arial"/>
                <a:ea typeface="+mn-ea"/>
                <a:cs typeface="+mn-cs"/>
              </a:rPr>
              <a:t>When you are located </a:t>
            </a:r>
            <a:r>
              <a:rPr kumimoji="0" lang="en-CA" sz="900" b="0" i="0" u="none" strike="noStrike" kern="1200" cap="none" spc="0" normalizeH="0" baseline="0" noProof="0" dirty="0">
                <a:ln>
                  <a:noFill/>
                </a:ln>
                <a:solidFill>
                  <a:srgbClr val="FF0000"/>
                </a:solidFill>
                <a:effectLst/>
                <a:uLnTx/>
                <a:uFillTx/>
                <a:latin typeface="Arial"/>
                <a:ea typeface="+mn-ea"/>
                <a:cs typeface="+mn-cs"/>
              </a:rPr>
              <a:t>outside of </a:t>
            </a:r>
            <a:r>
              <a:rPr kumimoji="0" lang="pl-PL" sz="900" b="0" i="0" u="none" strike="noStrike" kern="1200" cap="none" spc="0" normalizeH="0" baseline="0" noProof="0" dirty="0">
                <a:ln>
                  <a:noFill/>
                </a:ln>
                <a:solidFill>
                  <a:srgbClr val="FF0000"/>
                </a:solidFill>
                <a:effectLst/>
                <a:uLnTx/>
                <a:uFillTx/>
                <a:latin typeface="Arial"/>
                <a:ea typeface="+mn-ea"/>
                <a:cs typeface="+mn-cs"/>
              </a:rPr>
              <a:t>Poland</a:t>
            </a:r>
            <a:r>
              <a:rPr kumimoji="0" lang="en-CA" sz="900" b="0" i="0" u="none" strike="noStrike" kern="1200" cap="none" spc="0" normalizeH="0" baseline="0" noProof="0" dirty="0">
                <a:ln>
                  <a:noFill/>
                </a:ln>
                <a:solidFill>
                  <a:srgbClr val="000000"/>
                </a:solidFill>
                <a:effectLst/>
                <a:uLnTx/>
                <a:uFillTx/>
                <a:latin typeface="Arial"/>
                <a:ea typeface="+mn-ea"/>
                <a:cs typeface="+mn-cs"/>
              </a:rPr>
              <a:t>, modify the Local Regulation section accordingly</a:t>
            </a:r>
          </a:p>
        </p:txBody>
      </p:sp>
      <p:sp>
        <p:nvSpPr>
          <p:cNvPr id="3" name="Content Placeholder 4">
            <a:extLst>
              <a:ext uri="{FF2B5EF4-FFF2-40B4-BE49-F238E27FC236}">
                <a16:creationId xmlns:a16="http://schemas.microsoft.com/office/drawing/2014/main" id="{F6020144-10B8-A311-1A5C-E08C018FF0DF}"/>
              </a:ext>
            </a:extLst>
          </p:cNvPr>
          <p:cNvSpPr txBox="1">
            <a:spLocks/>
          </p:cNvSpPr>
          <p:nvPr/>
        </p:nvSpPr>
        <p:spPr bwMode="gray">
          <a:xfrm>
            <a:off x="722376" y="5141708"/>
            <a:ext cx="10853927" cy="735730"/>
          </a:xfrm>
          <a:prstGeom prst="rect">
            <a:avLst/>
          </a:prstGeom>
        </p:spPr>
        <p:txBody>
          <a:bodyPr vert="horz" lIns="0" tIns="0" rIns="0" bIns="0" rtlCol="0">
            <a:normAutofit/>
          </a:bodyPr>
          <a:lstStyle>
            <a:lvl1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2pPr>
            <a:lvl3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3pPr>
            <a:lvl4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4pPr>
            <a:lvl5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5pPr>
            <a:lvl6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6pPr>
            <a:lvl7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7pPr>
            <a:lvl8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8pPr>
            <a:lvl9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9pPr>
          </a:lstStyle>
          <a:p>
            <a:pPr lvl="0" algn="just"/>
            <a:r>
              <a:rPr lang="en-US" sz="1000" dirty="0">
                <a:latin typeface="Arial" panose="020B0604020202020204" pitchFamily="34" charset="0"/>
                <a:cs typeface="Arial" panose="020B0604020202020204" pitchFamily="34" charset="0"/>
              </a:rPr>
              <a:t>PROPRIETARY NOTICE</a:t>
            </a:r>
          </a:p>
          <a:p>
            <a:pPr algn="just">
              <a:spcAft>
                <a:spcPts val="400"/>
              </a:spcAft>
              <a:buSzPct val="100000"/>
              <a:defRPr/>
            </a:pPr>
            <a:r>
              <a:rPr lang="en-US" sz="700" b="0" cap="none" dirty="0">
                <a:solidFill>
                  <a:srgbClr val="000000"/>
                </a:solidFill>
                <a:latin typeface="Arial" panose="020B0604020202020204" pitchFamily="34" charset="0"/>
                <a:cs typeface="Arial" panose="020B0604020202020204" pitchFamily="34" charset="0"/>
              </a:rPr>
              <a:t>This document includes proprietary information of Pratt &amp; Whitney Rzeszów S.A</a:t>
            </a:r>
            <a:r>
              <a:rPr lang="pl-PL" sz="700" b="0" cap="none" dirty="0">
                <a:solidFill>
                  <a:srgbClr val="000000"/>
                </a:solidFill>
                <a:latin typeface="Arial" panose="020B0604020202020204" pitchFamily="34" charset="0"/>
                <a:cs typeface="Arial" panose="020B0604020202020204" pitchFamily="34" charset="0"/>
              </a:rPr>
              <a:t> (P&amp;W)</a:t>
            </a:r>
            <a:r>
              <a:rPr lang="en-US" sz="700" b="0" cap="none" dirty="0">
                <a:solidFill>
                  <a:srgbClr val="000000"/>
                </a:solidFill>
                <a:latin typeface="Arial" panose="020B0604020202020204" pitchFamily="34" charset="0"/>
                <a:cs typeface="Arial" panose="020B0604020202020204" pitchFamily="34" charset="0"/>
              </a:rPr>
              <a:t> You may not possess, use, copy or disclose this document or any information in it, for any purpose, including without limitation to design, manufacture, or repair parts, or obtain TCCA, FAA, or other government approval to do so, without prior written permission of the owner of proprietary information. Neither receipt nor possession of this document alone, from any source, constitutes such permission. In order to obtain permission to use the information, contact the person from whom you obtained the document.  Possession, use, copying or disclosure by anyone without P&amp;W’s express written permission is not authorized and may result in criminal or civil liability. </a:t>
            </a:r>
            <a:endParaRPr kumimoji="0" lang="en-US" sz="700" b="0" i="0" u="none" strike="noStrike" kern="1200" cap="none" spc="0" normalizeH="0" baseline="0" dirty="0">
              <a:ln>
                <a:noFill/>
              </a:ln>
              <a:solidFill>
                <a:srgbClr val="000000"/>
              </a:solidFill>
              <a:effectLst/>
              <a:uLnTx/>
              <a:uFillTx/>
              <a:latin typeface="Arial Narrow"/>
              <a:ea typeface="ヒラギノ角ゴ Pro W3"/>
              <a:cs typeface="ヒラギノ角ゴ Pro W3"/>
            </a:endParaRPr>
          </a:p>
        </p:txBody>
      </p:sp>
      <p:sp>
        <p:nvSpPr>
          <p:cNvPr id="18" name="Footer Placeholder 3">
            <a:extLst>
              <a:ext uri="{FF2B5EF4-FFF2-40B4-BE49-F238E27FC236}">
                <a16:creationId xmlns:a16="http://schemas.microsoft.com/office/drawing/2014/main" id="{60C1F98B-89AF-415C-3352-A037B9976607}"/>
              </a:ext>
            </a:extLst>
          </p:cNvPr>
          <p:cNvSpPr txBox="1">
            <a:spLocks/>
          </p:cNvSpPr>
          <p:nvPr/>
        </p:nvSpPr>
        <p:spPr>
          <a:xfrm>
            <a:off x="699367" y="5791982"/>
            <a:ext cx="4301511" cy="359776"/>
          </a:xfrm>
          <a:prstGeom prst="rect">
            <a:avLst/>
          </a:prstGeom>
        </p:spPr>
        <p:txBody>
          <a:bodyPr vert="horz" lIns="0" tIns="0" rIns="0" bIns="0" rtlCol="0" anchor="ctr" anchorCtr="0"/>
          <a:lstStyle>
            <a:defPPr>
              <a:defRPr lang="en-US"/>
            </a:defPPr>
            <a:lvl1pPr marL="0" algn="l" defTabSz="457200" rtl="0" eaLnBrk="1" latinLnBrk="0" hangingPunct="1">
              <a:defRPr sz="600" b="1" i="0" kern="1200" cap="all" baseline="0">
                <a:solidFill>
                  <a:schemeClr val="bg2"/>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000" b="0" i="0" u="none" strike="noStrike" kern="1200" cap="all" spc="0" normalizeH="0" baseline="0" dirty="0">
                <a:ln>
                  <a:noFill/>
                </a:ln>
                <a:solidFill>
                  <a:srgbClr val="000000"/>
                </a:solidFill>
                <a:effectLst/>
                <a:uLnTx/>
                <a:uFillTx/>
                <a:latin typeface="Arial Narrow" panose="020B0606020202030204" pitchFamily="34" charset="0"/>
                <a:ea typeface="+mn-ea"/>
                <a:cs typeface="+mn-cs"/>
              </a:rPr>
              <a:t>Export control classification: [NO TECHNICAL DATA]</a:t>
            </a: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000" b="0" i="0" u="none" strike="noStrike" kern="1200" cap="all" spc="0" normalizeH="0" baseline="0" dirty="0">
                <a:ln>
                  <a:noFill/>
                </a:ln>
                <a:solidFill>
                  <a:srgbClr val="000000"/>
                </a:solidFill>
                <a:effectLst/>
                <a:uLnTx/>
                <a:uFillTx/>
                <a:latin typeface="Arial Narrow" panose="020B0606020202030204" pitchFamily="34" charset="0"/>
                <a:ea typeface="+mn-ea"/>
                <a:cs typeface="+mn-cs"/>
              </a:rPr>
              <a:t>DATE OF MARKING: [</a:t>
            </a:r>
            <a:r>
              <a:rPr kumimoji="0" lang="pl-PL" sz="1000" b="0" i="0" u="none" strike="noStrike" kern="1200" cap="all" spc="0" normalizeH="0" baseline="0" dirty="0">
                <a:ln>
                  <a:noFill/>
                </a:ln>
                <a:solidFill>
                  <a:srgbClr val="000000"/>
                </a:solidFill>
                <a:effectLst/>
                <a:uLnTx/>
                <a:uFillTx/>
                <a:latin typeface="Arial Narrow" panose="020B0606020202030204" pitchFamily="34" charset="0"/>
                <a:ea typeface="+mn-ea"/>
                <a:cs typeface="+mn-cs"/>
              </a:rPr>
              <a:t>2025</a:t>
            </a:r>
            <a:r>
              <a:rPr kumimoji="0" lang="en-US" sz="1000" b="0" i="0" u="none" strike="noStrike" kern="1200" cap="all" spc="0" normalizeH="0" baseline="0" dirty="0">
                <a:ln>
                  <a:noFill/>
                </a:ln>
                <a:solidFill>
                  <a:srgbClr val="000000"/>
                </a:solidFill>
                <a:effectLst/>
                <a:uLnTx/>
                <a:uFillTx/>
                <a:latin typeface="Arial Narrow" panose="020B0606020202030204" pitchFamily="34" charset="0"/>
                <a:ea typeface="+mn-ea"/>
                <a:cs typeface="+mn-cs"/>
              </a:rPr>
              <a:t>-</a:t>
            </a:r>
            <a:r>
              <a:rPr kumimoji="0" lang="pl-PL" sz="1000" b="0" i="0" u="none" strike="noStrike" kern="1200" cap="all" spc="0" normalizeH="0" baseline="0" dirty="0">
                <a:ln>
                  <a:noFill/>
                </a:ln>
                <a:solidFill>
                  <a:srgbClr val="000000"/>
                </a:solidFill>
                <a:effectLst/>
                <a:uLnTx/>
                <a:uFillTx/>
                <a:latin typeface="Arial Narrow" panose="020B0606020202030204" pitchFamily="34" charset="0"/>
                <a:ea typeface="+mn-ea"/>
                <a:cs typeface="+mn-cs"/>
              </a:rPr>
              <a:t>08</a:t>
            </a:r>
            <a:r>
              <a:rPr kumimoji="0" lang="en-US" sz="1000" b="0" i="0" u="none" strike="noStrike" kern="1200" cap="all" spc="0" normalizeH="0" baseline="0" dirty="0">
                <a:ln>
                  <a:noFill/>
                </a:ln>
                <a:solidFill>
                  <a:srgbClr val="000000"/>
                </a:solidFill>
                <a:effectLst/>
                <a:uLnTx/>
                <a:uFillTx/>
                <a:latin typeface="Arial Narrow" panose="020B0606020202030204" pitchFamily="34" charset="0"/>
                <a:ea typeface="+mn-ea"/>
                <a:cs typeface="+mn-cs"/>
              </a:rPr>
              <a:t>-</a:t>
            </a:r>
            <a:r>
              <a:rPr lang="pl-PL" sz="1000" b="0" dirty="0">
                <a:solidFill>
                  <a:srgbClr val="000000"/>
                </a:solidFill>
                <a:latin typeface="Arial Narrow" panose="020B0606020202030204" pitchFamily="34" charset="0"/>
              </a:rPr>
              <a:t>22</a:t>
            </a:r>
            <a:r>
              <a:rPr kumimoji="0" lang="en-US" sz="1000" b="0" i="0" u="none" strike="noStrike" kern="1200" cap="all" spc="0" normalizeH="0" baseline="0" dirty="0">
                <a:ln>
                  <a:noFill/>
                </a:ln>
                <a:solidFill>
                  <a:srgbClr val="000000"/>
                </a:solidFill>
                <a:effectLst/>
                <a:uLnTx/>
                <a:uFillTx/>
                <a:latin typeface="Arial Narrow" panose="020B0606020202030204" pitchFamily="34" charset="0"/>
                <a:ea typeface="+mn-ea"/>
                <a:cs typeface="+mn-cs"/>
              </a:rPr>
              <a:t>], BADGE [</a:t>
            </a:r>
            <a:r>
              <a:rPr kumimoji="0" lang="pl-PL" sz="1000" b="0" i="0" u="none" strike="noStrike" kern="1200" cap="all" spc="0" normalizeH="0" baseline="0" dirty="0">
                <a:ln>
                  <a:noFill/>
                </a:ln>
                <a:solidFill>
                  <a:srgbClr val="000000"/>
                </a:solidFill>
                <a:effectLst/>
                <a:uLnTx/>
                <a:uFillTx/>
                <a:latin typeface="Arial Narrow" panose="020B0606020202030204" pitchFamily="34" charset="0"/>
                <a:ea typeface="+mn-ea"/>
                <a:cs typeface="+mn-cs"/>
              </a:rPr>
              <a:t>P536717</a:t>
            </a:r>
            <a:r>
              <a:rPr kumimoji="0" lang="en-US" sz="1000" b="0" i="0" u="none" strike="noStrike" kern="1200" cap="all" spc="0" normalizeH="0" baseline="0" dirty="0">
                <a:ln>
                  <a:noFill/>
                </a:ln>
                <a:solidFill>
                  <a:srgbClr val="000000"/>
                </a:solidFill>
                <a:effectLst/>
                <a:uLnTx/>
                <a:uFillTx/>
                <a:latin typeface="Arial Narrow" panose="020B0606020202030204" pitchFamily="34" charset="0"/>
                <a:ea typeface="+mn-ea"/>
                <a:cs typeface="+mn-cs"/>
              </a:rPr>
              <a:t>]</a:t>
            </a:r>
          </a:p>
        </p:txBody>
      </p:sp>
    </p:spTree>
    <p:custDataLst>
      <p:tags r:id="rId1"/>
    </p:custDataLst>
    <p:extLst>
      <p:ext uri="{BB962C8B-B14F-4D97-AF65-F5344CB8AC3E}">
        <p14:creationId xmlns:p14="http://schemas.microsoft.com/office/powerpoint/2010/main" val="327136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r>
              <a:rPr lang="pl-PL" dirty="0"/>
              <a:t>START</a:t>
            </a:r>
          </a:p>
        </p:txBody>
      </p:sp>
      <p:graphicFrame>
        <p:nvGraphicFramePr>
          <p:cNvPr id="5" name="Diagram 4">
            <a:extLst>
              <a:ext uri="{FF2B5EF4-FFF2-40B4-BE49-F238E27FC236}">
                <a16:creationId xmlns:a16="http://schemas.microsoft.com/office/drawing/2014/main" id="{EC3FA128-B2D7-98A0-EC6C-25E04584E292}"/>
              </a:ext>
            </a:extLst>
          </p:cNvPr>
          <p:cNvGraphicFramePr/>
          <p:nvPr>
            <p:extLst>
              <p:ext uri="{D42A27DB-BD31-4B8C-83A1-F6EECF244321}">
                <p14:modId xmlns:p14="http://schemas.microsoft.com/office/powerpoint/2010/main" val="2375401983"/>
              </p:ext>
            </p:extLst>
          </p:nvPr>
        </p:nvGraphicFramePr>
        <p:xfrm>
          <a:off x="694944" y="903642"/>
          <a:ext cx="10802112" cy="5163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Obraz 5">
            <a:extLst>
              <a:ext uri="{FF2B5EF4-FFF2-40B4-BE49-F238E27FC236}">
                <a16:creationId xmlns:a16="http://schemas.microsoft.com/office/drawing/2014/main" id="{B4D10AD1-DCA2-5B15-3025-FA4B4F7726D3}"/>
              </a:ext>
            </a:extLst>
          </p:cNvPr>
          <p:cNvPicPr>
            <a:picLocks noChangeAspect="1"/>
          </p:cNvPicPr>
          <p:nvPr/>
        </p:nvPicPr>
        <p:blipFill>
          <a:blip r:embed="rId9"/>
          <a:stretch>
            <a:fillRect/>
          </a:stretch>
        </p:blipFill>
        <p:spPr>
          <a:xfrm>
            <a:off x="7354582" y="2216094"/>
            <a:ext cx="814811" cy="829685"/>
          </a:xfrm>
          <a:prstGeom prst="rect">
            <a:avLst/>
          </a:prstGeom>
        </p:spPr>
      </p:pic>
      <p:pic>
        <p:nvPicPr>
          <p:cNvPr id="8" name="Obraz 7">
            <a:extLst>
              <a:ext uri="{FF2B5EF4-FFF2-40B4-BE49-F238E27FC236}">
                <a16:creationId xmlns:a16="http://schemas.microsoft.com/office/drawing/2014/main" id="{5046B0FB-7C01-DC99-6A0D-7E09139ABD02}"/>
              </a:ext>
            </a:extLst>
          </p:cNvPr>
          <p:cNvPicPr>
            <a:picLocks noChangeAspect="1"/>
          </p:cNvPicPr>
          <p:nvPr/>
        </p:nvPicPr>
        <p:blipFill>
          <a:blip r:embed="rId10"/>
          <a:stretch>
            <a:fillRect/>
          </a:stretch>
        </p:blipFill>
        <p:spPr>
          <a:xfrm>
            <a:off x="8169393" y="3750572"/>
            <a:ext cx="808480" cy="813501"/>
          </a:xfrm>
          <a:prstGeom prst="rect">
            <a:avLst/>
          </a:prstGeom>
        </p:spPr>
      </p:pic>
    </p:spTree>
    <p:extLst>
      <p:ext uri="{BB962C8B-B14F-4D97-AF65-F5344CB8AC3E}">
        <p14:creationId xmlns:p14="http://schemas.microsoft.com/office/powerpoint/2010/main" val="149324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err="1"/>
              <a:t>Registration</a:t>
            </a:r>
            <a:r>
              <a:rPr lang="pl-PL" b="1" dirty="0"/>
              <a:t> Panel</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1143000" y="3690357"/>
            <a:ext cx="1036320"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First registration in the system</a:t>
            </a:r>
          </a:p>
          <a:p>
            <a:pPr algn="ctr">
              <a:lnSpc>
                <a:spcPct val="100000"/>
              </a:lnSpc>
              <a:spcBef>
                <a:spcPts val="900"/>
              </a:spcBef>
              <a:buClr>
                <a:schemeClr val="tx1"/>
              </a:buClr>
              <a:buSzPct val="100000"/>
            </a:pPr>
            <a:endParaRPr lang="pl-PL" sz="1100" dirty="0"/>
          </a:p>
        </p:txBody>
      </p:sp>
      <p:pic>
        <p:nvPicPr>
          <p:cNvPr id="17" name="Obraz 16">
            <a:extLst>
              <a:ext uri="{FF2B5EF4-FFF2-40B4-BE49-F238E27FC236}">
                <a16:creationId xmlns:a16="http://schemas.microsoft.com/office/drawing/2014/main" id="{1A0AFD0B-8E01-0497-F31C-D6E5433BF32D}"/>
              </a:ext>
            </a:extLst>
          </p:cNvPr>
          <p:cNvPicPr>
            <a:picLocks noChangeAspect="1"/>
          </p:cNvPicPr>
          <p:nvPr/>
        </p:nvPicPr>
        <p:blipFill>
          <a:blip r:embed="rId4"/>
          <a:stretch>
            <a:fillRect/>
          </a:stretch>
        </p:blipFill>
        <p:spPr>
          <a:xfrm>
            <a:off x="8498271" y="997498"/>
            <a:ext cx="1028700" cy="590550"/>
          </a:xfrm>
          <a:prstGeom prst="rect">
            <a:avLst/>
          </a:prstGeom>
        </p:spPr>
      </p:pic>
      <p:sp>
        <p:nvSpPr>
          <p:cNvPr id="24" name="pole tekstowe 23">
            <a:extLst>
              <a:ext uri="{FF2B5EF4-FFF2-40B4-BE49-F238E27FC236}">
                <a16:creationId xmlns:a16="http://schemas.microsoft.com/office/drawing/2014/main" id="{5B18DCAE-3742-1353-2D25-78F0F26BA80A}"/>
              </a:ext>
            </a:extLst>
          </p:cNvPr>
          <p:cNvSpPr txBox="1"/>
          <p:nvPr/>
        </p:nvSpPr>
        <p:spPr>
          <a:xfrm>
            <a:off x="10313276" y="903642"/>
            <a:ext cx="1183780"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Ability to change the language</a:t>
            </a:r>
            <a:endParaRPr lang="pl-PL" sz="1100" dirty="0"/>
          </a:p>
        </p:txBody>
      </p:sp>
      <p:cxnSp>
        <p:nvCxnSpPr>
          <p:cNvPr id="25" name="Łącznik prosty ze strzałką 24">
            <a:extLst>
              <a:ext uri="{FF2B5EF4-FFF2-40B4-BE49-F238E27FC236}">
                <a16:creationId xmlns:a16="http://schemas.microsoft.com/office/drawing/2014/main" id="{2C47BF86-9C3A-5FCE-1B6F-2DD9B830B646}"/>
              </a:ext>
            </a:extLst>
          </p:cNvPr>
          <p:cNvCxnSpPr>
            <a:cxnSpLocks/>
            <a:endCxn id="17" idx="3"/>
          </p:cNvCxnSpPr>
          <p:nvPr/>
        </p:nvCxnSpPr>
        <p:spPr>
          <a:xfrm flipH="1">
            <a:off x="9526971" y="1275842"/>
            <a:ext cx="786305" cy="1693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pic>
        <p:nvPicPr>
          <p:cNvPr id="8" name="Obraz 7">
            <a:extLst>
              <a:ext uri="{FF2B5EF4-FFF2-40B4-BE49-F238E27FC236}">
                <a16:creationId xmlns:a16="http://schemas.microsoft.com/office/drawing/2014/main" id="{9D89CDA9-3D94-0663-53DC-3939D2C47680}"/>
              </a:ext>
            </a:extLst>
          </p:cNvPr>
          <p:cNvPicPr>
            <a:picLocks noChangeAspect="1"/>
          </p:cNvPicPr>
          <p:nvPr/>
        </p:nvPicPr>
        <p:blipFill>
          <a:blip r:embed="rId5"/>
          <a:stretch>
            <a:fillRect/>
          </a:stretch>
        </p:blipFill>
        <p:spPr>
          <a:xfrm>
            <a:off x="2615757" y="1474075"/>
            <a:ext cx="7044503" cy="4254601"/>
          </a:xfrm>
          <a:prstGeom prst="rect">
            <a:avLst/>
          </a:prstGeom>
        </p:spPr>
      </p:pic>
      <p:cxnSp>
        <p:nvCxnSpPr>
          <p:cNvPr id="9" name="Łącznik prosty ze strzałką 8">
            <a:extLst>
              <a:ext uri="{FF2B5EF4-FFF2-40B4-BE49-F238E27FC236}">
                <a16:creationId xmlns:a16="http://schemas.microsoft.com/office/drawing/2014/main" id="{494BC46A-0F8E-DCB7-F63D-6571D6833B03}"/>
              </a:ext>
            </a:extLst>
          </p:cNvPr>
          <p:cNvCxnSpPr>
            <a:cxnSpLocks/>
          </p:cNvCxnSpPr>
          <p:nvPr/>
        </p:nvCxnSpPr>
        <p:spPr>
          <a:xfrm>
            <a:off x="2179320" y="4200897"/>
            <a:ext cx="2274439" cy="99384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214770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err="1"/>
              <a:t>Registration</a:t>
            </a:r>
            <a:r>
              <a:rPr lang="pl-PL" b="1" dirty="0"/>
              <a:t> Panel (</a:t>
            </a:r>
            <a:r>
              <a:rPr lang="pl-PL" b="1" dirty="0" err="1"/>
              <a:t>verification</a:t>
            </a:r>
            <a:r>
              <a:rPr lang="pl-PL" b="1" dirty="0"/>
              <a:t>)</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63374" y="3690357"/>
            <a:ext cx="2115946"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Possibility to verify the validity of the training or to register those who will be the first time in PW</a:t>
            </a:r>
            <a:r>
              <a:rPr lang="pl-PL" sz="1100" dirty="0"/>
              <a:t>R </a:t>
            </a:r>
          </a:p>
        </p:txBody>
      </p:sp>
      <p:pic>
        <p:nvPicPr>
          <p:cNvPr id="17" name="Obraz 16">
            <a:extLst>
              <a:ext uri="{FF2B5EF4-FFF2-40B4-BE49-F238E27FC236}">
                <a16:creationId xmlns:a16="http://schemas.microsoft.com/office/drawing/2014/main" id="{1A0AFD0B-8E01-0497-F31C-D6E5433BF32D}"/>
              </a:ext>
            </a:extLst>
          </p:cNvPr>
          <p:cNvPicPr>
            <a:picLocks noChangeAspect="1"/>
          </p:cNvPicPr>
          <p:nvPr/>
        </p:nvPicPr>
        <p:blipFill>
          <a:blip r:embed="rId4"/>
          <a:stretch>
            <a:fillRect/>
          </a:stretch>
        </p:blipFill>
        <p:spPr>
          <a:xfrm>
            <a:off x="8498271" y="997498"/>
            <a:ext cx="1028700" cy="590550"/>
          </a:xfrm>
          <a:prstGeom prst="rect">
            <a:avLst/>
          </a:prstGeom>
        </p:spPr>
      </p:pic>
      <p:sp>
        <p:nvSpPr>
          <p:cNvPr id="24" name="pole tekstowe 23">
            <a:extLst>
              <a:ext uri="{FF2B5EF4-FFF2-40B4-BE49-F238E27FC236}">
                <a16:creationId xmlns:a16="http://schemas.microsoft.com/office/drawing/2014/main" id="{5B18DCAE-3742-1353-2D25-78F0F26BA80A}"/>
              </a:ext>
            </a:extLst>
          </p:cNvPr>
          <p:cNvSpPr txBox="1"/>
          <p:nvPr/>
        </p:nvSpPr>
        <p:spPr>
          <a:xfrm>
            <a:off x="10313276" y="903642"/>
            <a:ext cx="1183780"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Ability to change the language</a:t>
            </a:r>
            <a:endParaRPr lang="pl-PL" sz="1100" dirty="0"/>
          </a:p>
          <a:p>
            <a:pPr algn="ctr">
              <a:lnSpc>
                <a:spcPct val="100000"/>
              </a:lnSpc>
              <a:spcBef>
                <a:spcPts val="900"/>
              </a:spcBef>
              <a:buClr>
                <a:schemeClr val="tx1"/>
              </a:buClr>
              <a:buSzPct val="100000"/>
            </a:pPr>
            <a:endParaRPr lang="pl-PL" sz="1100" dirty="0"/>
          </a:p>
        </p:txBody>
      </p:sp>
      <p:cxnSp>
        <p:nvCxnSpPr>
          <p:cNvPr id="25" name="Łącznik prosty ze strzałką 24">
            <a:extLst>
              <a:ext uri="{FF2B5EF4-FFF2-40B4-BE49-F238E27FC236}">
                <a16:creationId xmlns:a16="http://schemas.microsoft.com/office/drawing/2014/main" id="{2C47BF86-9C3A-5FCE-1B6F-2DD9B830B646}"/>
              </a:ext>
            </a:extLst>
          </p:cNvPr>
          <p:cNvCxnSpPr>
            <a:cxnSpLocks/>
            <a:endCxn id="17" idx="3"/>
          </p:cNvCxnSpPr>
          <p:nvPr/>
        </p:nvCxnSpPr>
        <p:spPr>
          <a:xfrm flipH="1">
            <a:off x="9526971" y="1275842"/>
            <a:ext cx="786305" cy="1693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pic>
        <p:nvPicPr>
          <p:cNvPr id="8" name="Obraz 7">
            <a:extLst>
              <a:ext uri="{FF2B5EF4-FFF2-40B4-BE49-F238E27FC236}">
                <a16:creationId xmlns:a16="http://schemas.microsoft.com/office/drawing/2014/main" id="{953CC082-262B-B82E-A160-B8C787089991}"/>
              </a:ext>
            </a:extLst>
          </p:cNvPr>
          <p:cNvPicPr>
            <a:picLocks noChangeAspect="1"/>
          </p:cNvPicPr>
          <p:nvPr/>
        </p:nvPicPr>
        <p:blipFill>
          <a:blip r:embed="rId5"/>
          <a:stretch>
            <a:fillRect/>
          </a:stretch>
        </p:blipFill>
        <p:spPr>
          <a:xfrm>
            <a:off x="2478373" y="1523603"/>
            <a:ext cx="6905655" cy="4333508"/>
          </a:xfrm>
          <a:prstGeom prst="rect">
            <a:avLst/>
          </a:prstGeom>
        </p:spPr>
      </p:pic>
      <p:cxnSp>
        <p:nvCxnSpPr>
          <p:cNvPr id="9" name="Łącznik prosty ze strzałką 8">
            <a:extLst>
              <a:ext uri="{FF2B5EF4-FFF2-40B4-BE49-F238E27FC236}">
                <a16:creationId xmlns:a16="http://schemas.microsoft.com/office/drawing/2014/main" id="{6ACE8E31-C5E6-EB24-114B-9D74C588CAE4}"/>
              </a:ext>
            </a:extLst>
          </p:cNvPr>
          <p:cNvCxnSpPr>
            <a:cxnSpLocks/>
          </p:cNvCxnSpPr>
          <p:nvPr/>
        </p:nvCxnSpPr>
        <p:spPr>
          <a:xfrm>
            <a:off x="2179320" y="4200897"/>
            <a:ext cx="1635935" cy="510540"/>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208619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err="1"/>
              <a:t>Registration</a:t>
            </a:r>
            <a:r>
              <a:rPr lang="pl-PL" b="1" dirty="0"/>
              <a:t> Panel (</a:t>
            </a:r>
            <a:r>
              <a:rPr lang="pl-PL" b="1" dirty="0" err="1"/>
              <a:t>verification</a:t>
            </a:r>
            <a:r>
              <a:rPr lang="pl-PL" b="1" dirty="0"/>
              <a:t>)</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165538" y="3690357"/>
            <a:ext cx="2013782"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To identify yourself, enter your phone number</a:t>
            </a:r>
            <a:r>
              <a:rPr lang="pl-PL" sz="1100" dirty="0"/>
              <a:t> </a:t>
            </a:r>
          </a:p>
        </p:txBody>
      </p:sp>
      <p:pic>
        <p:nvPicPr>
          <p:cNvPr id="17" name="Obraz 16">
            <a:extLst>
              <a:ext uri="{FF2B5EF4-FFF2-40B4-BE49-F238E27FC236}">
                <a16:creationId xmlns:a16="http://schemas.microsoft.com/office/drawing/2014/main" id="{1A0AFD0B-8E01-0497-F31C-D6E5433BF32D}"/>
              </a:ext>
            </a:extLst>
          </p:cNvPr>
          <p:cNvPicPr>
            <a:picLocks noChangeAspect="1"/>
          </p:cNvPicPr>
          <p:nvPr/>
        </p:nvPicPr>
        <p:blipFill>
          <a:blip r:embed="rId4"/>
          <a:stretch>
            <a:fillRect/>
          </a:stretch>
        </p:blipFill>
        <p:spPr>
          <a:xfrm>
            <a:off x="8498271" y="997498"/>
            <a:ext cx="1028700" cy="590550"/>
          </a:xfrm>
          <a:prstGeom prst="rect">
            <a:avLst/>
          </a:prstGeom>
        </p:spPr>
      </p:pic>
      <p:sp>
        <p:nvSpPr>
          <p:cNvPr id="24" name="pole tekstowe 23">
            <a:extLst>
              <a:ext uri="{FF2B5EF4-FFF2-40B4-BE49-F238E27FC236}">
                <a16:creationId xmlns:a16="http://schemas.microsoft.com/office/drawing/2014/main" id="{5B18DCAE-3742-1353-2D25-78F0F26BA80A}"/>
              </a:ext>
            </a:extLst>
          </p:cNvPr>
          <p:cNvSpPr txBox="1"/>
          <p:nvPr/>
        </p:nvSpPr>
        <p:spPr>
          <a:xfrm>
            <a:off x="10313276" y="903642"/>
            <a:ext cx="1183780"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Ability to change the language</a:t>
            </a:r>
            <a:endParaRPr lang="pl-PL" sz="1100" dirty="0"/>
          </a:p>
          <a:p>
            <a:pPr algn="ctr">
              <a:lnSpc>
                <a:spcPct val="100000"/>
              </a:lnSpc>
              <a:spcBef>
                <a:spcPts val="900"/>
              </a:spcBef>
              <a:buClr>
                <a:schemeClr val="tx1"/>
              </a:buClr>
              <a:buSzPct val="100000"/>
            </a:pPr>
            <a:endParaRPr lang="pl-PL" sz="1100" dirty="0"/>
          </a:p>
        </p:txBody>
      </p:sp>
      <p:cxnSp>
        <p:nvCxnSpPr>
          <p:cNvPr id="25" name="Łącznik prosty ze strzałką 24">
            <a:extLst>
              <a:ext uri="{FF2B5EF4-FFF2-40B4-BE49-F238E27FC236}">
                <a16:creationId xmlns:a16="http://schemas.microsoft.com/office/drawing/2014/main" id="{2C47BF86-9C3A-5FCE-1B6F-2DD9B830B646}"/>
              </a:ext>
            </a:extLst>
          </p:cNvPr>
          <p:cNvCxnSpPr>
            <a:cxnSpLocks/>
            <a:endCxn id="17" idx="3"/>
          </p:cNvCxnSpPr>
          <p:nvPr/>
        </p:nvCxnSpPr>
        <p:spPr>
          <a:xfrm flipH="1">
            <a:off x="9526971" y="1275842"/>
            <a:ext cx="786305" cy="1693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pic>
        <p:nvPicPr>
          <p:cNvPr id="6" name="Obraz 5">
            <a:extLst>
              <a:ext uri="{FF2B5EF4-FFF2-40B4-BE49-F238E27FC236}">
                <a16:creationId xmlns:a16="http://schemas.microsoft.com/office/drawing/2014/main" id="{6B4EA306-8C77-8A3F-36F8-52F903CD2208}"/>
              </a:ext>
            </a:extLst>
          </p:cNvPr>
          <p:cNvPicPr>
            <a:picLocks noChangeAspect="1"/>
          </p:cNvPicPr>
          <p:nvPr/>
        </p:nvPicPr>
        <p:blipFill>
          <a:blip r:embed="rId5"/>
          <a:stretch>
            <a:fillRect/>
          </a:stretch>
        </p:blipFill>
        <p:spPr>
          <a:xfrm>
            <a:off x="2554243" y="1502407"/>
            <a:ext cx="7098753" cy="4358095"/>
          </a:xfrm>
          <a:prstGeom prst="rect">
            <a:avLst/>
          </a:prstGeom>
        </p:spPr>
      </p:pic>
      <p:cxnSp>
        <p:nvCxnSpPr>
          <p:cNvPr id="11" name="Łącznik prosty ze strzałką 10">
            <a:extLst>
              <a:ext uri="{FF2B5EF4-FFF2-40B4-BE49-F238E27FC236}">
                <a16:creationId xmlns:a16="http://schemas.microsoft.com/office/drawing/2014/main" id="{6B682F50-2C23-65CA-D39C-814F08944E84}"/>
              </a:ext>
            </a:extLst>
          </p:cNvPr>
          <p:cNvCxnSpPr>
            <a:cxnSpLocks/>
          </p:cNvCxnSpPr>
          <p:nvPr/>
        </p:nvCxnSpPr>
        <p:spPr>
          <a:xfrm flipV="1">
            <a:off x="2179320" y="3373820"/>
            <a:ext cx="1896066" cy="771897"/>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
        <p:nvSpPr>
          <p:cNvPr id="4" name="pole tekstowe 3">
            <a:extLst>
              <a:ext uri="{FF2B5EF4-FFF2-40B4-BE49-F238E27FC236}">
                <a16:creationId xmlns:a16="http://schemas.microsoft.com/office/drawing/2014/main" id="{B47D01E7-F723-C184-CFA3-E4116B8666C0}"/>
              </a:ext>
            </a:extLst>
          </p:cNvPr>
          <p:cNvSpPr txBox="1"/>
          <p:nvPr/>
        </p:nvSpPr>
        <p:spPr>
          <a:xfrm>
            <a:off x="165538" y="1673426"/>
            <a:ext cx="2013782" cy="771897"/>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Select </a:t>
            </a:r>
            <a:r>
              <a:rPr lang="pl-PL" sz="1100" dirty="0" err="1"/>
              <a:t>your</a:t>
            </a:r>
            <a:r>
              <a:rPr lang="pl-PL" sz="1100" dirty="0"/>
              <a:t> country </a:t>
            </a:r>
            <a:r>
              <a:rPr lang="pl-PL" sz="1100" dirty="0" err="1"/>
              <a:t>code</a:t>
            </a:r>
            <a:endParaRPr lang="pl-PL" sz="1100" dirty="0"/>
          </a:p>
        </p:txBody>
      </p:sp>
      <p:cxnSp>
        <p:nvCxnSpPr>
          <p:cNvPr id="5" name="Łącznik prosty ze strzałką 4">
            <a:extLst>
              <a:ext uri="{FF2B5EF4-FFF2-40B4-BE49-F238E27FC236}">
                <a16:creationId xmlns:a16="http://schemas.microsoft.com/office/drawing/2014/main" id="{AF368982-8ABA-2C14-DDE8-712EAAFB955E}"/>
              </a:ext>
            </a:extLst>
          </p:cNvPr>
          <p:cNvCxnSpPr>
            <a:cxnSpLocks/>
          </p:cNvCxnSpPr>
          <p:nvPr/>
        </p:nvCxnSpPr>
        <p:spPr>
          <a:xfrm>
            <a:off x="2179320" y="2274304"/>
            <a:ext cx="853049" cy="629836"/>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105532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en-US" b="1" dirty="0"/>
              <a:t>Registration </a:t>
            </a:r>
            <a:r>
              <a:rPr lang="pl-PL" b="1" dirty="0"/>
              <a:t>P</a:t>
            </a:r>
            <a:r>
              <a:rPr lang="en-US" b="1" dirty="0" err="1"/>
              <a:t>anel</a:t>
            </a:r>
            <a:r>
              <a:rPr lang="en-US" b="1" dirty="0"/>
              <a:t> (training validity/renewal)</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628241" y="4645840"/>
            <a:ext cx="2703433"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If the phone number provided does not exist in the database, you must register in the system. </a:t>
            </a:r>
            <a:r>
              <a:rPr lang="pl-PL" sz="1100" dirty="0"/>
              <a:t> </a:t>
            </a:r>
          </a:p>
        </p:txBody>
      </p:sp>
      <p:sp>
        <p:nvSpPr>
          <p:cNvPr id="24" name="pole tekstowe 23">
            <a:extLst>
              <a:ext uri="{FF2B5EF4-FFF2-40B4-BE49-F238E27FC236}">
                <a16:creationId xmlns:a16="http://schemas.microsoft.com/office/drawing/2014/main" id="{5B18DCAE-3742-1353-2D25-78F0F26BA80A}"/>
              </a:ext>
            </a:extLst>
          </p:cNvPr>
          <p:cNvSpPr txBox="1"/>
          <p:nvPr/>
        </p:nvSpPr>
        <p:spPr>
          <a:xfrm>
            <a:off x="9325303" y="1485843"/>
            <a:ext cx="1683711" cy="1247185"/>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If the phone number provided exists in the database, information about the validity of the training will appear.</a:t>
            </a:r>
            <a:endParaRPr lang="pl-PL" sz="1100" dirty="0"/>
          </a:p>
        </p:txBody>
      </p:sp>
      <p:sp>
        <p:nvSpPr>
          <p:cNvPr id="50" name="pole tekstowe 49">
            <a:extLst>
              <a:ext uri="{FF2B5EF4-FFF2-40B4-BE49-F238E27FC236}">
                <a16:creationId xmlns:a16="http://schemas.microsoft.com/office/drawing/2014/main" id="{228CEFE2-B8AE-E5B8-2EDD-935680D718BB}"/>
              </a:ext>
            </a:extLst>
          </p:cNvPr>
          <p:cNvSpPr txBox="1"/>
          <p:nvPr/>
        </p:nvSpPr>
        <p:spPr>
          <a:xfrm>
            <a:off x="5875283" y="4844956"/>
            <a:ext cx="2924344" cy="726315"/>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It is possible to renew training courses. </a:t>
            </a:r>
            <a:r>
              <a:rPr lang="pl-PL" sz="1100" dirty="0"/>
              <a:t> </a:t>
            </a:r>
          </a:p>
        </p:txBody>
      </p:sp>
      <p:cxnSp>
        <p:nvCxnSpPr>
          <p:cNvPr id="55" name="Łącznik prosty ze strzałką 54">
            <a:extLst>
              <a:ext uri="{FF2B5EF4-FFF2-40B4-BE49-F238E27FC236}">
                <a16:creationId xmlns:a16="http://schemas.microsoft.com/office/drawing/2014/main" id="{E51DE84D-59DC-8A38-CD44-F8AC32F85BCE}"/>
              </a:ext>
            </a:extLst>
          </p:cNvPr>
          <p:cNvCxnSpPr>
            <a:cxnSpLocks/>
          </p:cNvCxnSpPr>
          <p:nvPr/>
        </p:nvCxnSpPr>
        <p:spPr>
          <a:xfrm flipH="1">
            <a:off x="8226316" y="2067400"/>
            <a:ext cx="1098987" cy="0"/>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pic>
        <p:nvPicPr>
          <p:cNvPr id="6" name="Obraz 5">
            <a:extLst>
              <a:ext uri="{FF2B5EF4-FFF2-40B4-BE49-F238E27FC236}">
                <a16:creationId xmlns:a16="http://schemas.microsoft.com/office/drawing/2014/main" id="{24B8F27B-6C46-B2BE-F09D-51D4A5FD327B}"/>
              </a:ext>
            </a:extLst>
          </p:cNvPr>
          <p:cNvPicPr>
            <a:picLocks noChangeAspect="1"/>
          </p:cNvPicPr>
          <p:nvPr/>
        </p:nvPicPr>
        <p:blipFill>
          <a:blip r:embed="rId4"/>
          <a:stretch>
            <a:fillRect/>
          </a:stretch>
        </p:blipFill>
        <p:spPr>
          <a:xfrm>
            <a:off x="694944" y="1565796"/>
            <a:ext cx="4160911" cy="2617005"/>
          </a:xfrm>
          <a:prstGeom prst="rect">
            <a:avLst/>
          </a:prstGeom>
        </p:spPr>
      </p:pic>
      <p:cxnSp>
        <p:nvCxnSpPr>
          <p:cNvPr id="7" name="Łącznik: zakrzywiony 6">
            <a:extLst>
              <a:ext uri="{FF2B5EF4-FFF2-40B4-BE49-F238E27FC236}">
                <a16:creationId xmlns:a16="http://schemas.microsoft.com/office/drawing/2014/main" id="{1B0A2CFB-CC1E-B1A3-D54F-21BE31B29086}"/>
              </a:ext>
            </a:extLst>
          </p:cNvPr>
          <p:cNvCxnSpPr>
            <a:cxnSpLocks/>
          </p:cNvCxnSpPr>
          <p:nvPr/>
        </p:nvCxnSpPr>
        <p:spPr>
          <a:xfrm rot="5400000" flipH="1" flipV="1">
            <a:off x="670490" y="3923245"/>
            <a:ext cx="1146262" cy="298929"/>
          </a:xfrm>
          <a:prstGeom prst="curvedConnector3">
            <a:avLst>
              <a:gd name="adj1" fmla="val 9772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Obraz 16">
            <a:extLst>
              <a:ext uri="{FF2B5EF4-FFF2-40B4-BE49-F238E27FC236}">
                <a16:creationId xmlns:a16="http://schemas.microsoft.com/office/drawing/2014/main" id="{609E697B-798C-BAA0-6DEE-D09DD9C635C0}"/>
              </a:ext>
            </a:extLst>
          </p:cNvPr>
          <p:cNvPicPr>
            <a:picLocks noChangeAspect="1"/>
          </p:cNvPicPr>
          <p:nvPr/>
        </p:nvPicPr>
        <p:blipFill>
          <a:blip r:embed="rId5"/>
          <a:stretch>
            <a:fillRect/>
          </a:stretch>
        </p:blipFill>
        <p:spPr>
          <a:xfrm>
            <a:off x="6315541" y="1485843"/>
            <a:ext cx="1910775" cy="2668301"/>
          </a:xfrm>
          <a:prstGeom prst="rect">
            <a:avLst/>
          </a:prstGeom>
        </p:spPr>
      </p:pic>
      <p:cxnSp>
        <p:nvCxnSpPr>
          <p:cNvPr id="18" name="Łącznik: zakrzywiony 17">
            <a:extLst>
              <a:ext uri="{FF2B5EF4-FFF2-40B4-BE49-F238E27FC236}">
                <a16:creationId xmlns:a16="http://schemas.microsoft.com/office/drawing/2014/main" id="{692B8896-633A-BB5A-4B65-EBF966844277}"/>
              </a:ext>
            </a:extLst>
          </p:cNvPr>
          <p:cNvCxnSpPr>
            <a:cxnSpLocks/>
          </p:cNvCxnSpPr>
          <p:nvPr/>
        </p:nvCxnSpPr>
        <p:spPr>
          <a:xfrm rot="5400000" flipH="1" flipV="1">
            <a:off x="5971922" y="4251020"/>
            <a:ext cx="903096" cy="314173"/>
          </a:xfrm>
          <a:prstGeom prst="curvedConnector3">
            <a:avLst>
              <a:gd name="adj1" fmla="val 10192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86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en-US" b="1" dirty="0"/>
              <a:t>Registration </a:t>
            </a:r>
            <a:r>
              <a:rPr lang="pl-PL" b="1" dirty="0"/>
              <a:t>P</a:t>
            </a:r>
            <a:r>
              <a:rPr lang="en-US" b="1" dirty="0" err="1"/>
              <a:t>anel</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4863363" y="5651541"/>
            <a:ext cx="2215055" cy="86594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spcBef>
                <a:spcPts val="900"/>
              </a:spcBef>
              <a:buClr>
                <a:schemeClr val="tx1"/>
              </a:buClr>
              <a:buSzPct val="100000"/>
            </a:pPr>
            <a:r>
              <a:rPr lang="en-US" sz="1100" dirty="0"/>
              <a:t>Enter the data required for registration </a:t>
            </a:r>
            <a:endParaRPr lang="pl-PL" sz="1100" dirty="0"/>
          </a:p>
        </p:txBody>
      </p:sp>
      <p:sp>
        <p:nvSpPr>
          <p:cNvPr id="16" name="Title 1">
            <a:extLst>
              <a:ext uri="{FF2B5EF4-FFF2-40B4-BE49-F238E27FC236}">
                <a16:creationId xmlns:a16="http://schemas.microsoft.com/office/drawing/2014/main" id="{45348258-D83E-6C4D-C507-5BAFED8D636C}"/>
              </a:ext>
            </a:extLst>
          </p:cNvPr>
          <p:cNvSpPr txBox="1">
            <a:spLocks/>
          </p:cNvSpPr>
          <p:nvPr/>
        </p:nvSpPr>
        <p:spPr>
          <a:xfrm>
            <a:off x="2392066"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solidFill>
                  <a:schemeClr val="accent6"/>
                </a:solidFill>
              </a:rPr>
              <a:t>Contractor:</a:t>
            </a:r>
          </a:p>
        </p:txBody>
      </p:sp>
      <p:sp>
        <p:nvSpPr>
          <p:cNvPr id="18" name="Title 1">
            <a:extLst>
              <a:ext uri="{FF2B5EF4-FFF2-40B4-BE49-F238E27FC236}">
                <a16:creationId xmlns:a16="http://schemas.microsoft.com/office/drawing/2014/main" id="{E5FC024A-09F6-93A5-79E2-6558560AEA58}"/>
              </a:ext>
            </a:extLst>
          </p:cNvPr>
          <p:cNvSpPr txBox="1">
            <a:spLocks/>
          </p:cNvSpPr>
          <p:nvPr/>
        </p:nvSpPr>
        <p:spPr>
          <a:xfrm>
            <a:off x="8101811"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err="1">
                <a:solidFill>
                  <a:schemeClr val="accent6"/>
                </a:solidFill>
              </a:rPr>
              <a:t>Guest</a:t>
            </a:r>
            <a:r>
              <a:rPr lang="pl-PL" dirty="0">
                <a:solidFill>
                  <a:schemeClr val="accent6"/>
                </a:solidFill>
              </a:rPr>
              <a:t>:</a:t>
            </a:r>
          </a:p>
        </p:txBody>
      </p:sp>
      <p:pic>
        <p:nvPicPr>
          <p:cNvPr id="12" name="Obraz 11">
            <a:extLst>
              <a:ext uri="{FF2B5EF4-FFF2-40B4-BE49-F238E27FC236}">
                <a16:creationId xmlns:a16="http://schemas.microsoft.com/office/drawing/2014/main" id="{EFA6CC4D-924B-6D2C-E4E7-6DAD8D88D1F5}"/>
              </a:ext>
            </a:extLst>
          </p:cNvPr>
          <p:cNvPicPr>
            <a:picLocks noChangeAspect="1"/>
          </p:cNvPicPr>
          <p:nvPr/>
        </p:nvPicPr>
        <p:blipFill>
          <a:blip r:embed="rId4"/>
          <a:stretch>
            <a:fillRect/>
          </a:stretch>
        </p:blipFill>
        <p:spPr>
          <a:xfrm>
            <a:off x="6273937" y="1826667"/>
            <a:ext cx="5438556" cy="3204666"/>
          </a:xfrm>
          <a:prstGeom prst="rect">
            <a:avLst/>
          </a:prstGeom>
        </p:spPr>
      </p:pic>
      <p:cxnSp>
        <p:nvCxnSpPr>
          <p:cNvPr id="15" name="Łącznik prosty ze strzałką 14">
            <a:extLst>
              <a:ext uri="{FF2B5EF4-FFF2-40B4-BE49-F238E27FC236}">
                <a16:creationId xmlns:a16="http://schemas.microsoft.com/office/drawing/2014/main" id="{205AB09D-CE4D-FE4C-06CF-167A591FC239}"/>
              </a:ext>
            </a:extLst>
          </p:cNvPr>
          <p:cNvCxnSpPr>
            <a:cxnSpLocks/>
          </p:cNvCxnSpPr>
          <p:nvPr/>
        </p:nvCxnSpPr>
        <p:spPr>
          <a:xfrm flipV="1">
            <a:off x="6103620" y="3329354"/>
            <a:ext cx="383149" cy="2322187"/>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
        <p:nvSpPr>
          <p:cNvPr id="22" name="pole tekstowe 21">
            <a:extLst>
              <a:ext uri="{FF2B5EF4-FFF2-40B4-BE49-F238E27FC236}">
                <a16:creationId xmlns:a16="http://schemas.microsoft.com/office/drawing/2014/main" id="{BDB4E242-7E21-A1EB-8E1C-4565F3D93AF7}"/>
              </a:ext>
            </a:extLst>
          </p:cNvPr>
          <p:cNvSpPr txBox="1"/>
          <p:nvPr/>
        </p:nvSpPr>
        <p:spPr>
          <a:xfrm>
            <a:off x="8316484" y="5489696"/>
            <a:ext cx="2013782" cy="161845"/>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r>
              <a:rPr lang="pl-PL" sz="1100" dirty="0"/>
              <a:t>Select </a:t>
            </a:r>
            <a:r>
              <a:rPr lang="pl-PL" sz="1100" dirty="0" err="1"/>
              <a:t>your</a:t>
            </a:r>
            <a:r>
              <a:rPr lang="pl-PL" sz="1100" dirty="0"/>
              <a:t> country </a:t>
            </a:r>
            <a:r>
              <a:rPr lang="pl-PL" sz="1100" dirty="0" err="1"/>
              <a:t>code</a:t>
            </a:r>
            <a:endParaRPr lang="pl-PL" sz="1100" dirty="0"/>
          </a:p>
        </p:txBody>
      </p:sp>
      <p:cxnSp>
        <p:nvCxnSpPr>
          <p:cNvPr id="23" name="Łącznik prosty ze strzałką 22">
            <a:extLst>
              <a:ext uri="{FF2B5EF4-FFF2-40B4-BE49-F238E27FC236}">
                <a16:creationId xmlns:a16="http://schemas.microsoft.com/office/drawing/2014/main" id="{02CDEDC9-49B1-C5A8-B7F7-2B327203763E}"/>
              </a:ext>
            </a:extLst>
          </p:cNvPr>
          <p:cNvCxnSpPr>
            <a:cxnSpLocks/>
            <a:stCxn id="22" idx="0"/>
          </p:cNvCxnSpPr>
          <p:nvPr/>
        </p:nvCxnSpPr>
        <p:spPr>
          <a:xfrm flipH="1" flipV="1">
            <a:off x="7040408" y="4129208"/>
            <a:ext cx="2282967" cy="1360488"/>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pic>
        <p:nvPicPr>
          <p:cNvPr id="34" name="Obraz 33">
            <a:extLst>
              <a:ext uri="{FF2B5EF4-FFF2-40B4-BE49-F238E27FC236}">
                <a16:creationId xmlns:a16="http://schemas.microsoft.com/office/drawing/2014/main" id="{9F598888-DED4-63A7-C762-A1A03A1E0A75}"/>
              </a:ext>
            </a:extLst>
          </p:cNvPr>
          <p:cNvPicPr>
            <a:picLocks noChangeAspect="1"/>
          </p:cNvPicPr>
          <p:nvPr/>
        </p:nvPicPr>
        <p:blipFill>
          <a:blip r:embed="rId5"/>
          <a:stretch>
            <a:fillRect/>
          </a:stretch>
        </p:blipFill>
        <p:spPr>
          <a:xfrm>
            <a:off x="877896" y="1826667"/>
            <a:ext cx="4484458" cy="2797470"/>
          </a:xfrm>
          <a:prstGeom prst="rect">
            <a:avLst/>
          </a:prstGeom>
        </p:spPr>
      </p:pic>
      <p:cxnSp>
        <p:nvCxnSpPr>
          <p:cNvPr id="35" name="Łącznik prosty ze strzałką 34">
            <a:extLst>
              <a:ext uri="{FF2B5EF4-FFF2-40B4-BE49-F238E27FC236}">
                <a16:creationId xmlns:a16="http://schemas.microsoft.com/office/drawing/2014/main" id="{6E09AD46-B629-5B25-38D1-A9CEE280844F}"/>
              </a:ext>
            </a:extLst>
          </p:cNvPr>
          <p:cNvCxnSpPr>
            <a:cxnSpLocks/>
          </p:cNvCxnSpPr>
          <p:nvPr/>
        </p:nvCxnSpPr>
        <p:spPr>
          <a:xfrm flipH="1" flipV="1">
            <a:off x="5337908" y="3774831"/>
            <a:ext cx="638362" cy="1876710"/>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pic>
        <p:nvPicPr>
          <p:cNvPr id="38" name="Obraz 37">
            <a:extLst>
              <a:ext uri="{FF2B5EF4-FFF2-40B4-BE49-F238E27FC236}">
                <a16:creationId xmlns:a16="http://schemas.microsoft.com/office/drawing/2014/main" id="{11357B95-C9C8-E700-894E-388A2250CD3E}"/>
              </a:ext>
            </a:extLst>
          </p:cNvPr>
          <p:cNvPicPr>
            <a:picLocks noChangeAspect="1"/>
          </p:cNvPicPr>
          <p:nvPr/>
        </p:nvPicPr>
        <p:blipFill>
          <a:blip r:embed="rId6"/>
          <a:stretch>
            <a:fillRect/>
          </a:stretch>
        </p:blipFill>
        <p:spPr>
          <a:xfrm>
            <a:off x="996094" y="4812261"/>
            <a:ext cx="3298868" cy="818844"/>
          </a:xfrm>
          <a:prstGeom prst="rect">
            <a:avLst/>
          </a:prstGeom>
        </p:spPr>
      </p:pic>
      <p:cxnSp>
        <p:nvCxnSpPr>
          <p:cNvPr id="39" name="Łącznik prosty ze strzałką 38">
            <a:extLst>
              <a:ext uri="{FF2B5EF4-FFF2-40B4-BE49-F238E27FC236}">
                <a16:creationId xmlns:a16="http://schemas.microsoft.com/office/drawing/2014/main" id="{A208E020-2DF9-0A87-0BCE-FDA7F67B3B88}"/>
              </a:ext>
            </a:extLst>
          </p:cNvPr>
          <p:cNvCxnSpPr>
            <a:cxnSpLocks/>
          </p:cNvCxnSpPr>
          <p:nvPr/>
        </p:nvCxnSpPr>
        <p:spPr>
          <a:xfrm flipH="1" flipV="1">
            <a:off x="4294962" y="5430787"/>
            <a:ext cx="568401" cy="602472"/>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
        <p:nvSpPr>
          <p:cNvPr id="46" name="pole tekstowe 45">
            <a:extLst>
              <a:ext uri="{FF2B5EF4-FFF2-40B4-BE49-F238E27FC236}">
                <a16:creationId xmlns:a16="http://schemas.microsoft.com/office/drawing/2014/main" id="{728A5F0D-F7DE-298E-5261-93D600676509}"/>
              </a:ext>
            </a:extLst>
          </p:cNvPr>
          <p:cNvSpPr txBox="1"/>
          <p:nvPr/>
        </p:nvSpPr>
        <p:spPr>
          <a:xfrm>
            <a:off x="811428" y="5897601"/>
            <a:ext cx="2013782" cy="198399"/>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r>
              <a:rPr lang="pl-PL" sz="1100" dirty="0"/>
              <a:t>Select </a:t>
            </a:r>
            <a:r>
              <a:rPr lang="pl-PL" sz="1100" dirty="0" err="1"/>
              <a:t>your</a:t>
            </a:r>
            <a:r>
              <a:rPr lang="pl-PL" sz="1100" dirty="0"/>
              <a:t> country </a:t>
            </a:r>
            <a:r>
              <a:rPr lang="pl-PL" sz="1100" dirty="0" err="1"/>
              <a:t>code</a:t>
            </a:r>
            <a:endParaRPr lang="pl-PL" sz="1100" dirty="0"/>
          </a:p>
        </p:txBody>
      </p:sp>
      <p:cxnSp>
        <p:nvCxnSpPr>
          <p:cNvPr id="47" name="Łącznik prosty ze strzałką 46">
            <a:extLst>
              <a:ext uri="{FF2B5EF4-FFF2-40B4-BE49-F238E27FC236}">
                <a16:creationId xmlns:a16="http://schemas.microsoft.com/office/drawing/2014/main" id="{03E3A754-849D-404C-CF50-406B00E653E5}"/>
              </a:ext>
            </a:extLst>
          </p:cNvPr>
          <p:cNvCxnSpPr>
            <a:cxnSpLocks/>
          </p:cNvCxnSpPr>
          <p:nvPr/>
        </p:nvCxnSpPr>
        <p:spPr>
          <a:xfrm flipV="1">
            <a:off x="1383730" y="5418134"/>
            <a:ext cx="0" cy="466814"/>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374801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en-US" b="1" dirty="0"/>
              <a:t>Registration </a:t>
            </a:r>
            <a:r>
              <a:rPr lang="pl-PL" b="1" dirty="0"/>
              <a:t>P</a:t>
            </a:r>
            <a:r>
              <a:rPr lang="en-US" b="1" dirty="0" err="1"/>
              <a:t>anel</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3802455" y="5471792"/>
            <a:ext cx="4436198" cy="91802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en-US" sz="1100" dirty="0"/>
              <a:t>Please check if the data is correct, if not you can correct it using the Correct button, if the data is correct, please go Next</a:t>
            </a:r>
            <a:endParaRPr lang="pl-PL" sz="1100" dirty="0"/>
          </a:p>
        </p:txBody>
      </p:sp>
      <p:sp>
        <p:nvSpPr>
          <p:cNvPr id="16" name="Title 1">
            <a:extLst>
              <a:ext uri="{FF2B5EF4-FFF2-40B4-BE49-F238E27FC236}">
                <a16:creationId xmlns:a16="http://schemas.microsoft.com/office/drawing/2014/main" id="{45348258-D83E-6C4D-C507-5BAFED8D636C}"/>
              </a:ext>
            </a:extLst>
          </p:cNvPr>
          <p:cNvSpPr txBox="1">
            <a:spLocks/>
          </p:cNvSpPr>
          <p:nvPr/>
        </p:nvSpPr>
        <p:spPr>
          <a:xfrm>
            <a:off x="2392066"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solidFill>
                  <a:schemeClr val="accent6"/>
                </a:solidFill>
              </a:rPr>
              <a:t>Contractor:</a:t>
            </a:r>
          </a:p>
        </p:txBody>
      </p:sp>
      <p:sp>
        <p:nvSpPr>
          <p:cNvPr id="18" name="Title 1">
            <a:extLst>
              <a:ext uri="{FF2B5EF4-FFF2-40B4-BE49-F238E27FC236}">
                <a16:creationId xmlns:a16="http://schemas.microsoft.com/office/drawing/2014/main" id="{E5FC024A-09F6-93A5-79E2-6558560AEA58}"/>
              </a:ext>
            </a:extLst>
          </p:cNvPr>
          <p:cNvSpPr txBox="1">
            <a:spLocks/>
          </p:cNvSpPr>
          <p:nvPr/>
        </p:nvSpPr>
        <p:spPr>
          <a:xfrm>
            <a:off x="8101811"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err="1">
                <a:solidFill>
                  <a:schemeClr val="accent6"/>
                </a:solidFill>
              </a:rPr>
              <a:t>Guest</a:t>
            </a:r>
            <a:r>
              <a:rPr lang="pl-PL" dirty="0">
                <a:solidFill>
                  <a:schemeClr val="accent6"/>
                </a:solidFill>
              </a:rPr>
              <a:t>:</a:t>
            </a:r>
          </a:p>
        </p:txBody>
      </p:sp>
      <p:pic>
        <p:nvPicPr>
          <p:cNvPr id="12" name="Obraz 11">
            <a:extLst>
              <a:ext uri="{FF2B5EF4-FFF2-40B4-BE49-F238E27FC236}">
                <a16:creationId xmlns:a16="http://schemas.microsoft.com/office/drawing/2014/main" id="{A07F2A4D-C33A-3C34-8535-5C0FBCD8D2C5}"/>
              </a:ext>
            </a:extLst>
          </p:cNvPr>
          <p:cNvPicPr>
            <a:picLocks noChangeAspect="1"/>
          </p:cNvPicPr>
          <p:nvPr/>
        </p:nvPicPr>
        <p:blipFill>
          <a:blip r:embed="rId4"/>
          <a:srcRect b="6326"/>
          <a:stretch>
            <a:fillRect/>
          </a:stretch>
        </p:blipFill>
        <p:spPr>
          <a:xfrm>
            <a:off x="6262269" y="1849016"/>
            <a:ext cx="5131185" cy="2078111"/>
          </a:xfrm>
          <a:prstGeom prst="rect">
            <a:avLst/>
          </a:prstGeom>
        </p:spPr>
      </p:pic>
      <p:cxnSp>
        <p:nvCxnSpPr>
          <p:cNvPr id="13" name="Łącznik prosty ze strzałką 12">
            <a:extLst>
              <a:ext uri="{FF2B5EF4-FFF2-40B4-BE49-F238E27FC236}">
                <a16:creationId xmlns:a16="http://schemas.microsoft.com/office/drawing/2014/main" id="{03376A06-271F-9EB3-FBAE-DAD722D14DD5}"/>
              </a:ext>
            </a:extLst>
          </p:cNvPr>
          <p:cNvCxnSpPr>
            <a:cxnSpLocks/>
          </p:cNvCxnSpPr>
          <p:nvPr/>
        </p:nvCxnSpPr>
        <p:spPr>
          <a:xfrm flipV="1">
            <a:off x="6428698" y="3735754"/>
            <a:ext cx="1355425" cy="1736038"/>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pic>
        <p:nvPicPr>
          <p:cNvPr id="19" name="Obraz 18">
            <a:extLst>
              <a:ext uri="{FF2B5EF4-FFF2-40B4-BE49-F238E27FC236}">
                <a16:creationId xmlns:a16="http://schemas.microsoft.com/office/drawing/2014/main" id="{4D31848C-AF0D-7890-4238-7B455A0AC974}"/>
              </a:ext>
            </a:extLst>
          </p:cNvPr>
          <p:cNvPicPr>
            <a:picLocks noChangeAspect="1"/>
          </p:cNvPicPr>
          <p:nvPr/>
        </p:nvPicPr>
        <p:blipFill>
          <a:blip r:embed="rId5"/>
          <a:srcRect b="27321"/>
          <a:stretch>
            <a:fillRect/>
          </a:stretch>
        </p:blipFill>
        <p:spPr>
          <a:xfrm>
            <a:off x="1156645" y="1992828"/>
            <a:ext cx="4414671" cy="1976570"/>
          </a:xfrm>
          <a:prstGeom prst="rect">
            <a:avLst/>
          </a:prstGeom>
        </p:spPr>
      </p:pic>
      <p:cxnSp>
        <p:nvCxnSpPr>
          <p:cNvPr id="20" name="Łącznik prosty ze strzałką 19">
            <a:extLst>
              <a:ext uri="{FF2B5EF4-FFF2-40B4-BE49-F238E27FC236}">
                <a16:creationId xmlns:a16="http://schemas.microsoft.com/office/drawing/2014/main" id="{E26B5DB6-37D5-1265-FA7E-1E0C7131B6D7}"/>
              </a:ext>
            </a:extLst>
          </p:cNvPr>
          <p:cNvCxnSpPr>
            <a:cxnSpLocks/>
          </p:cNvCxnSpPr>
          <p:nvPr/>
        </p:nvCxnSpPr>
        <p:spPr>
          <a:xfrm flipH="1" flipV="1">
            <a:off x="3696677" y="3806092"/>
            <a:ext cx="2066627" cy="1665700"/>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4276302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W Masters: Content">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w.pptx" id="{17D96FA6-00F8-409B-A316-3360887B6E7A}" vid="{94BF0987-E019-4494-B4A4-F2E479203B52}"/>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447dd6a-a4a1-440b-a6a3-9124ef1ee017}" enabled="1" method="Privileged" siteId="{7a18110d-ef9b-4274-acef-e62ab0fe28ed}" contentBits="0" removed="0"/>
</clbl:labelList>
</file>

<file path=docProps/app.xml><?xml version="1.0" encoding="utf-8"?>
<Properties xmlns="http://schemas.openxmlformats.org/officeDocument/2006/extended-properties" xmlns:vt="http://schemas.openxmlformats.org/officeDocument/2006/docPropsVTypes">
  <TotalTime>577</TotalTime>
  <Words>843</Words>
  <Application>Microsoft Office PowerPoint</Application>
  <PresentationFormat>Panoramiczny</PresentationFormat>
  <Paragraphs>134</Paragraphs>
  <Slides>13</Slides>
  <Notes>13</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13</vt:i4>
      </vt:variant>
    </vt:vector>
  </HeadingPairs>
  <TitlesOfParts>
    <vt:vector size="20" baseType="lpstr">
      <vt:lpstr>Aptos</vt:lpstr>
      <vt:lpstr>Aptos Display</vt:lpstr>
      <vt:lpstr>Arial</vt:lpstr>
      <vt:lpstr>Arial Narrow</vt:lpstr>
      <vt:lpstr>Calibri</vt:lpstr>
      <vt:lpstr>Motyw pakietu Office</vt:lpstr>
      <vt:lpstr>PW Masters: Content</vt:lpstr>
      <vt:lpstr>Prezentacja programu PowerPoint</vt:lpstr>
      <vt:lpstr>Export control classification</vt:lpstr>
      <vt:lpstr>START</vt:lpstr>
      <vt:lpstr>Registration Panel</vt:lpstr>
      <vt:lpstr>Registration Panel (verification)</vt:lpstr>
      <vt:lpstr>Registration Panel (verification)</vt:lpstr>
      <vt:lpstr>Registration Panel (training validity/renewal)</vt:lpstr>
      <vt:lpstr>Registration Panel</vt:lpstr>
      <vt:lpstr>Registration Panel</vt:lpstr>
      <vt:lpstr>Registration Panel</vt:lpstr>
      <vt:lpstr>Registration Panel</vt:lpstr>
      <vt:lpstr>Registration Panel (training)</vt:lpstr>
      <vt:lpstr>Registration (completion) </vt:lpstr>
    </vt:vector>
  </TitlesOfParts>
  <Company>RTX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Styka, Bartosz                            PWC</dc:creator>
  <cp:lastModifiedBy>Styka, Bartosz (POL)</cp:lastModifiedBy>
  <cp:revision>13</cp:revision>
  <dcterms:created xsi:type="dcterms:W3CDTF">2024-12-04T08:32:40Z</dcterms:created>
  <dcterms:modified xsi:type="dcterms:W3CDTF">2025-08-22T10:23:26Z</dcterms:modified>
</cp:coreProperties>
</file>